
<file path=[Content_Types].xml><?xml version="1.0" encoding="utf-8"?>
<Types xmlns="http://schemas.openxmlformats.org/package/2006/content-types">
  <Default Extension="emf" ContentType="image/x-emf"/>
  <Default Extension="glb" ContentType="model/gltf.binary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comments/comment1.xml" ContentType="application/vnd.openxmlformats-officedocument.presentationml.comments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omments/comment2.xml" ContentType="application/vnd.openxmlformats-officedocument.presentationml.comments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8"/>
  </p:notesMasterIdLst>
  <p:handoutMasterIdLst>
    <p:handoutMasterId r:id="rId9"/>
  </p:handoutMasterIdLst>
  <p:sldIdLst>
    <p:sldId id="256" r:id="rId5"/>
    <p:sldId id="258" r:id="rId6"/>
    <p:sldId id="259" r:id="rId7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elvin CARRERE" initials="MC" lastIdx="2" clrIdx="0">
    <p:extLst>
      <p:ext uri="{19B8F6BF-5375-455C-9EA6-DF929625EA0E}">
        <p15:presenceInfo xmlns:p15="http://schemas.microsoft.com/office/powerpoint/2012/main" userId="S::melvin.carrere@viacesi.fr::f3466305-787c-4660-b6eb-419cfeb4c85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1F6D625-72DF-45D1-AB81-FEE0861DDCD6}" v="778" dt="2020-06-08T16:05:59.97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002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76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microsoft.com/office/2016/11/relationships/changesInfo" Target="changesInfos/changesInfo1.xml"/><Relationship Id="rId10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handoutMaster" Target="handoutMasters/handoutMaster1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elvin CARRERE" userId="f3466305-787c-4660-b6eb-419cfeb4c857" providerId="ADAL" clId="{E9DA8562-928F-470A-B1CB-8D53CB94AAAE}"/>
    <pc:docChg chg="undo custSel addSld modSld">
      <pc:chgData name="Melvin CARRERE" userId="f3466305-787c-4660-b6eb-419cfeb4c857" providerId="ADAL" clId="{E9DA8562-928F-470A-B1CB-8D53CB94AAAE}" dt="2020-06-01T14:24:12.414" v="1687" actId="1076"/>
      <pc:docMkLst>
        <pc:docMk/>
      </pc:docMkLst>
      <pc:sldChg chg="addSp delSp modSp mod addAnim delAnim modAnim">
        <pc:chgData name="Melvin CARRERE" userId="f3466305-787c-4660-b6eb-419cfeb4c857" providerId="ADAL" clId="{E9DA8562-928F-470A-B1CB-8D53CB94AAAE}" dt="2020-06-01T13:44:16.878" v="921"/>
        <pc:sldMkLst>
          <pc:docMk/>
          <pc:sldMk cId="791798137" sldId="256"/>
        </pc:sldMkLst>
        <pc:spChg chg="mod">
          <ac:chgData name="Melvin CARRERE" userId="f3466305-787c-4660-b6eb-419cfeb4c857" providerId="ADAL" clId="{E9DA8562-928F-470A-B1CB-8D53CB94AAAE}" dt="2020-06-01T12:44:04.975" v="49" actId="404"/>
          <ac:spMkLst>
            <pc:docMk/>
            <pc:sldMk cId="791798137" sldId="256"/>
            <ac:spMk id="5" creationId="{26FFA2FF-BFCC-47ED-BA19-FEBBDB22C17D}"/>
          </ac:spMkLst>
        </pc:spChg>
        <pc:spChg chg="add del mod">
          <ac:chgData name="Melvin CARRERE" userId="f3466305-787c-4660-b6eb-419cfeb4c857" providerId="ADAL" clId="{E9DA8562-928F-470A-B1CB-8D53CB94AAAE}" dt="2020-06-01T13:04:53.650" v="421" actId="478"/>
          <ac:spMkLst>
            <pc:docMk/>
            <pc:sldMk cId="791798137" sldId="256"/>
            <ac:spMk id="13" creationId="{CA325906-D082-496F-8B79-AB0FA111F73D}"/>
          </ac:spMkLst>
        </pc:spChg>
        <pc:spChg chg="add mod">
          <ac:chgData name="Melvin CARRERE" userId="f3466305-787c-4660-b6eb-419cfeb4c857" providerId="ADAL" clId="{E9DA8562-928F-470A-B1CB-8D53CB94AAAE}" dt="2020-06-01T13:12:02.242" v="544" actId="1076"/>
          <ac:spMkLst>
            <pc:docMk/>
            <pc:sldMk cId="791798137" sldId="256"/>
            <ac:spMk id="26" creationId="{E4C4F2BC-EC21-4DEF-9469-157B800B0F04}"/>
          </ac:spMkLst>
        </pc:spChg>
        <pc:spChg chg="add mod">
          <ac:chgData name="Melvin CARRERE" userId="f3466305-787c-4660-b6eb-419cfeb4c857" providerId="ADAL" clId="{E9DA8562-928F-470A-B1CB-8D53CB94AAAE}" dt="2020-06-01T13:31:07.542" v="785" actId="1076"/>
          <ac:spMkLst>
            <pc:docMk/>
            <pc:sldMk cId="791798137" sldId="256"/>
            <ac:spMk id="55" creationId="{A69102B2-DE82-4B8E-9899-7F1075105E39}"/>
          </ac:spMkLst>
        </pc:spChg>
        <pc:spChg chg="add mod">
          <ac:chgData name="Melvin CARRERE" userId="f3466305-787c-4660-b6eb-419cfeb4c857" providerId="ADAL" clId="{E9DA8562-928F-470A-B1CB-8D53CB94AAAE}" dt="2020-06-01T13:32:53.680" v="798" actId="1076"/>
          <ac:spMkLst>
            <pc:docMk/>
            <pc:sldMk cId="791798137" sldId="256"/>
            <ac:spMk id="56" creationId="{FADFF7AC-3A6E-40EE-BBB3-BC8F3CD79507}"/>
          </ac:spMkLst>
        </pc:spChg>
        <pc:spChg chg="add del mod">
          <ac:chgData name="Melvin CARRERE" userId="f3466305-787c-4660-b6eb-419cfeb4c857" providerId="ADAL" clId="{E9DA8562-928F-470A-B1CB-8D53CB94AAAE}" dt="2020-06-01T13:31:23.876" v="795" actId="478"/>
          <ac:spMkLst>
            <pc:docMk/>
            <pc:sldMk cId="791798137" sldId="256"/>
            <ac:spMk id="57" creationId="{CBBEF094-3A69-4604-92CA-9CE1F4B42221}"/>
          </ac:spMkLst>
        </pc:spChg>
        <pc:spChg chg="add del mod">
          <ac:chgData name="Melvin CARRERE" userId="f3466305-787c-4660-b6eb-419cfeb4c857" providerId="ADAL" clId="{E9DA8562-928F-470A-B1CB-8D53CB94AAAE}" dt="2020-06-01T13:40:10.275" v="807" actId="478"/>
          <ac:spMkLst>
            <pc:docMk/>
            <pc:sldMk cId="791798137" sldId="256"/>
            <ac:spMk id="58" creationId="{5215E010-3976-437A-A287-8C8E7EBACB50}"/>
          </ac:spMkLst>
        </pc:spChg>
        <pc:spChg chg="add del mod">
          <ac:chgData name="Melvin CARRERE" userId="f3466305-787c-4660-b6eb-419cfeb4c857" providerId="ADAL" clId="{E9DA8562-928F-470A-B1CB-8D53CB94AAAE}" dt="2020-06-01T13:41:02.592" v="826" actId="478"/>
          <ac:spMkLst>
            <pc:docMk/>
            <pc:sldMk cId="791798137" sldId="256"/>
            <ac:spMk id="61" creationId="{56F6D87F-BC36-4293-B5D3-B5BD96D8E388}"/>
          </ac:spMkLst>
        </pc:spChg>
        <pc:spChg chg="add del mod">
          <ac:chgData name="Melvin CARRERE" userId="f3466305-787c-4660-b6eb-419cfeb4c857" providerId="ADAL" clId="{E9DA8562-928F-470A-B1CB-8D53CB94AAAE}" dt="2020-06-01T13:42:45.816" v="862" actId="478"/>
          <ac:spMkLst>
            <pc:docMk/>
            <pc:sldMk cId="791798137" sldId="256"/>
            <ac:spMk id="1027" creationId="{C38597DD-C6F4-45FF-96E6-228230FEDF70}"/>
          </ac:spMkLst>
        </pc:spChg>
        <pc:graphicFrameChg chg="add del mod modGraphic">
          <ac:chgData name="Melvin CARRERE" userId="f3466305-787c-4660-b6eb-419cfeb4c857" providerId="ADAL" clId="{E9DA8562-928F-470A-B1CB-8D53CB94AAAE}" dt="2020-06-01T13:16:54.376" v="602" actId="478"/>
          <ac:graphicFrameMkLst>
            <pc:docMk/>
            <pc:sldMk cId="791798137" sldId="256"/>
            <ac:graphicFrameMk id="8" creationId="{9B7D507F-20D6-4E28-A3DE-F122C6B29CF9}"/>
          </ac:graphicFrameMkLst>
        </pc:graphicFrameChg>
        <pc:picChg chg="add del mod">
          <ac:chgData name="Melvin CARRERE" userId="f3466305-787c-4660-b6eb-419cfeb4c857" providerId="ADAL" clId="{E9DA8562-928F-470A-B1CB-8D53CB94AAAE}" dt="2020-06-01T12:42:44.458" v="29" actId="478"/>
          <ac:picMkLst>
            <pc:docMk/>
            <pc:sldMk cId="791798137" sldId="256"/>
            <ac:picMk id="2" creationId="{F4132848-7A3B-4434-95B3-722779814D8D}"/>
          </ac:picMkLst>
        </pc:picChg>
        <pc:picChg chg="add mod">
          <ac:chgData name="Melvin CARRERE" userId="f3466305-787c-4660-b6eb-419cfeb4c857" providerId="ADAL" clId="{E9DA8562-928F-470A-B1CB-8D53CB94AAAE}" dt="2020-06-01T12:43:13.826" v="40" actId="14100"/>
          <ac:picMkLst>
            <pc:docMk/>
            <pc:sldMk cId="791798137" sldId="256"/>
            <ac:picMk id="3" creationId="{E663609A-5C8D-46A9-A398-6AC6B5AF6AA7}"/>
          </ac:picMkLst>
        </pc:picChg>
        <pc:picChg chg="add del mod">
          <ac:chgData name="Melvin CARRERE" userId="f3466305-787c-4660-b6eb-419cfeb4c857" providerId="ADAL" clId="{E9DA8562-928F-470A-B1CB-8D53CB94AAAE}" dt="2020-06-01T12:45:56.432" v="61" actId="478"/>
          <ac:picMkLst>
            <pc:docMk/>
            <pc:sldMk cId="791798137" sldId="256"/>
            <ac:picMk id="4" creationId="{EEAB4724-C064-4FEF-B6F5-3386AE984E97}"/>
          </ac:picMkLst>
        </pc:picChg>
        <pc:picChg chg="add del mod">
          <ac:chgData name="Melvin CARRERE" userId="f3466305-787c-4660-b6eb-419cfeb4c857" providerId="ADAL" clId="{E9DA8562-928F-470A-B1CB-8D53CB94AAAE}" dt="2020-06-01T12:42:58.460" v="30" actId="478"/>
          <ac:picMkLst>
            <pc:docMk/>
            <pc:sldMk cId="791798137" sldId="256"/>
            <ac:picMk id="6" creationId="{4FC5A25F-2FCB-41B7-AEC9-D5E6ACE2D822}"/>
          </ac:picMkLst>
        </pc:picChg>
        <pc:picChg chg="add del mod">
          <ac:chgData name="Melvin CARRERE" userId="f3466305-787c-4660-b6eb-419cfeb4c857" providerId="ADAL" clId="{E9DA8562-928F-470A-B1CB-8D53CB94AAAE}" dt="2020-06-01T13:05:15.387" v="427" actId="478"/>
          <ac:picMkLst>
            <pc:docMk/>
            <pc:sldMk cId="791798137" sldId="256"/>
            <ac:picMk id="12" creationId="{3104C559-0387-46FC-8946-10D735F1EB49}"/>
          </ac:picMkLst>
        </pc:picChg>
        <pc:picChg chg="add mod">
          <ac:chgData name="Melvin CARRERE" userId="f3466305-787c-4660-b6eb-419cfeb4c857" providerId="ADAL" clId="{E9DA8562-928F-470A-B1CB-8D53CB94AAAE}" dt="2020-06-01T13:20:12.433" v="635" actId="1076"/>
          <ac:picMkLst>
            <pc:docMk/>
            <pc:sldMk cId="791798137" sldId="256"/>
            <ac:picMk id="15" creationId="{3AC50ABD-2420-44D2-8079-268786706A51}"/>
          </ac:picMkLst>
        </pc:picChg>
        <pc:picChg chg="add mod">
          <ac:chgData name="Melvin CARRERE" userId="f3466305-787c-4660-b6eb-419cfeb4c857" providerId="ADAL" clId="{E9DA8562-928F-470A-B1CB-8D53CB94AAAE}" dt="2020-06-01T13:16:16.698" v="592" actId="1076"/>
          <ac:picMkLst>
            <pc:docMk/>
            <pc:sldMk cId="791798137" sldId="256"/>
            <ac:picMk id="17" creationId="{6C3F6BD3-2224-4AB3-B675-9C522426955E}"/>
          </ac:picMkLst>
        </pc:picChg>
        <pc:picChg chg="add mod">
          <ac:chgData name="Melvin CARRERE" userId="f3466305-787c-4660-b6eb-419cfeb4c857" providerId="ADAL" clId="{E9DA8562-928F-470A-B1CB-8D53CB94AAAE}" dt="2020-06-01T13:16:16.698" v="592" actId="1076"/>
          <ac:picMkLst>
            <pc:docMk/>
            <pc:sldMk cId="791798137" sldId="256"/>
            <ac:picMk id="19" creationId="{B4FBA065-191F-4B92-8163-FEC750888F3E}"/>
          </ac:picMkLst>
        </pc:picChg>
        <pc:picChg chg="add mod">
          <ac:chgData name="Melvin CARRERE" userId="f3466305-787c-4660-b6eb-419cfeb4c857" providerId="ADAL" clId="{E9DA8562-928F-470A-B1CB-8D53CB94AAAE}" dt="2020-06-01T13:16:16.698" v="592" actId="1076"/>
          <ac:picMkLst>
            <pc:docMk/>
            <pc:sldMk cId="791798137" sldId="256"/>
            <ac:picMk id="21" creationId="{7B8DE577-8BEA-44FA-B3D4-9D3BE9CC57F6}"/>
          </ac:picMkLst>
        </pc:picChg>
        <pc:picChg chg="add mod">
          <ac:chgData name="Melvin CARRERE" userId="f3466305-787c-4660-b6eb-419cfeb4c857" providerId="ADAL" clId="{E9DA8562-928F-470A-B1CB-8D53CB94AAAE}" dt="2020-06-01T13:16:18.282" v="593" actId="1076"/>
          <ac:picMkLst>
            <pc:docMk/>
            <pc:sldMk cId="791798137" sldId="256"/>
            <ac:picMk id="23" creationId="{F677166B-4B5F-470B-9C53-BAC0FDC3F4D6}"/>
          </ac:picMkLst>
        </pc:picChg>
        <pc:picChg chg="add mod">
          <ac:chgData name="Melvin CARRERE" userId="f3466305-787c-4660-b6eb-419cfeb4c857" providerId="ADAL" clId="{E9DA8562-928F-470A-B1CB-8D53CB94AAAE}" dt="2020-06-01T13:16:16.698" v="592" actId="1076"/>
          <ac:picMkLst>
            <pc:docMk/>
            <pc:sldMk cId="791798137" sldId="256"/>
            <ac:picMk id="25" creationId="{6E1BCE9F-93B6-4E63-A611-7BF9D287DAAF}"/>
          </ac:picMkLst>
        </pc:picChg>
        <pc:picChg chg="add del mod">
          <ac:chgData name="Melvin CARRERE" userId="f3466305-787c-4660-b6eb-419cfeb4c857" providerId="ADAL" clId="{E9DA8562-928F-470A-B1CB-8D53CB94AAAE}" dt="2020-06-01T13:09:55.364" v="516" actId="478"/>
          <ac:picMkLst>
            <pc:docMk/>
            <pc:sldMk cId="791798137" sldId="256"/>
            <ac:picMk id="27" creationId="{F9677B92-7B64-4388-97E8-5F213AF86693}"/>
          </ac:picMkLst>
        </pc:picChg>
        <pc:picChg chg="add mod">
          <ac:chgData name="Melvin CARRERE" userId="f3466305-787c-4660-b6eb-419cfeb4c857" providerId="ADAL" clId="{E9DA8562-928F-470A-B1CB-8D53CB94AAAE}" dt="2020-06-01T13:28:59.920" v="741" actId="14100"/>
          <ac:picMkLst>
            <pc:docMk/>
            <pc:sldMk cId="791798137" sldId="256"/>
            <ac:picMk id="28" creationId="{99FDF45B-9703-4826-8BF4-7F3E4E528060}"/>
          </ac:picMkLst>
        </pc:picChg>
        <pc:picChg chg="add mod">
          <ac:chgData name="Melvin CARRERE" userId="f3466305-787c-4660-b6eb-419cfeb4c857" providerId="ADAL" clId="{E9DA8562-928F-470A-B1CB-8D53CB94AAAE}" dt="2020-06-01T13:21:02.215" v="648" actId="27957"/>
          <ac:picMkLst>
            <pc:docMk/>
            <pc:sldMk cId="791798137" sldId="256"/>
            <ac:picMk id="29" creationId="{F1AEF649-B8E7-4B6E-9BA9-8A0C8EDA07FE}"/>
          </ac:picMkLst>
        </pc:picChg>
        <pc:picChg chg="add mod">
          <ac:chgData name="Melvin CARRERE" userId="f3466305-787c-4660-b6eb-419cfeb4c857" providerId="ADAL" clId="{E9DA8562-928F-470A-B1CB-8D53CB94AAAE}" dt="2020-06-01T13:15:55.650" v="585" actId="1076"/>
          <ac:picMkLst>
            <pc:docMk/>
            <pc:sldMk cId="791798137" sldId="256"/>
            <ac:picMk id="30" creationId="{CE11A1E3-2095-46CA-892C-88D1EAF253DD}"/>
          </ac:picMkLst>
        </pc:picChg>
        <pc:picChg chg="add mod">
          <ac:chgData name="Melvin CARRERE" userId="f3466305-787c-4660-b6eb-419cfeb4c857" providerId="ADAL" clId="{E9DA8562-928F-470A-B1CB-8D53CB94AAAE}" dt="2020-06-01T13:17:07.406" v="608" actId="1076"/>
          <ac:picMkLst>
            <pc:docMk/>
            <pc:sldMk cId="791798137" sldId="256"/>
            <ac:picMk id="31" creationId="{D9C069D9-A574-4C1B-80CE-0EA73CA877E2}"/>
          </ac:picMkLst>
        </pc:picChg>
        <pc:picChg chg="add mod">
          <ac:chgData name="Melvin CARRERE" userId="f3466305-787c-4660-b6eb-419cfeb4c857" providerId="ADAL" clId="{E9DA8562-928F-470A-B1CB-8D53CB94AAAE}" dt="2020-06-01T13:17:04.952" v="607" actId="1076"/>
          <ac:picMkLst>
            <pc:docMk/>
            <pc:sldMk cId="791798137" sldId="256"/>
            <ac:picMk id="32" creationId="{9734DD21-D4A6-4ED8-AEA5-BCB9F9A0AD72}"/>
          </ac:picMkLst>
        </pc:picChg>
        <pc:picChg chg="add mod">
          <ac:chgData name="Melvin CARRERE" userId="f3466305-787c-4660-b6eb-419cfeb4c857" providerId="ADAL" clId="{E9DA8562-928F-470A-B1CB-8D53CB94AAAE}" dt="2020-06-01T13:17:32.476" v="613" actId="1076"/>
          <ac:picMkLst>
            <pc:docMk/>
            <pc:sldMk cId="791798137" sldId="256"/>
            <ac:picMk id="33" creationId="{7887591D-982A-4B6D-9497-775C04C20FDA}"/>
          </ac:picMkLst>
        </pc:picChg>
        <pc:picChg chg="add mod">
          <ac:chgData name="Melvin CARRERE" userId="f3466305-787c-4660-b6eb-419cfeb4c857" providerId="ADAL" clId="{E9DA8562-928F-470A-B1CB-8D53CB94AAAE}" dt="2020-06-01T13:29:25.497" v="753" actId="1076"/>
          <ac:picMkLst>
            <pc:docMk/>
            <pc:sldMk cId="791798137" sldId="256"/>
            <ac:picMk id="34" creationId="{444AB0FC-8D83-4008-9A17-3B1C09DD8D17}"/>
          </ac:picMkLst>
        </pc:picChg>
        <pc:picChg chg="add del mod">
          <ac:chgData name="Melvin CARRERE" userId="f3466305-787c-4660-b6eb-419cfeb4c857" providerId="ADAL" clId="{E9DA8562-928F-470A-B1CB-8D53CB94AAAE}" dt="2020-06-01T13:20:00.475" v="633" actId="478"/>
          <ac:picMkLst>
            <pc:docMk/>
            <pc:sldMk cId="791798137" sldId="256"/>
            <ac:picMk id="35" creationId="{CF3C131F-123D-41E3-8C74-5FFE70B9C483}"/>
          </ac:picMkLst>
        </pc:picChg>
        <pc:picChg chg="add mod">
          <ac:chgData name="Melvin CARRERE" userId="f3466305-787c-4660-b6eb-419cfeb4c857" providerId="ADAL" clId="{E9DA8562-928F-470A-B1CB-8D53CB94AAAE}" dt="2020-06-01T13:20:10.659" v="634" actId="1076"/>
          <ac:picMkLst>
            <pc:docMk/>
            <pc:sldMk cId="791798137" sldId="256"/>
            <ac:picMk id="36" creationId="{BA0A65A0-B663-4C20-A1EF-082F9192FFFE}"/>
          </ac:picMkLst>
        </pc:picChg>
        <pc:picChg chg="add mod">
          <ac:chgData name="Melvin CARRERE" userId="f3466305-787c-4660-b6eb-419cfeb4c857" providerId="ADAL" clId="{E9DA8562-928F-470A-B1CB-8D53CB94AAAE}" dt="2020-06-01T13:19:21.235" v="624" actId="1076"/>
          <ac:picMkLst>
            <pc:docMk/>
            <pc:sldMk cId="791798137" sldId="256"/>
            <ac:picMk id="37" creationId="{94D6FB98-47EF-4FD6-8C25-D43D105A1186}"/>
          </ac:picMkLst>
        </pc:picChg>
        <pc:picChg chg="add mod">
          <ac:chgData name="Melvin CARRERE" userId="f3466305-787c-4660-b6eb-419cfeb4c857" providerId="ADAL" clId="{E9DA8562-928F-470A-B1CB-8D53CB94AAAE}" dt="2020-06-01T13:32:52.060" v="797" actId="1076"/>
          <ac:picMkLst>
            <pc:docMk/>
            <pc:sldMk cId="791798137" sldId="256"/>
            <ac:picMk id="49" creationId="{1162D00A-A723-4345-97F9-D113ACF47EF9}"/>
          </ac:picMkLst>
        </pc:picChg>
        <pc:picChg chg="add del mod">
          <ac:chgData name="Melvin CARRERE" userId="f3466305-787c-4660-b6eb-419cfeb4c857" providerId="ADAL" clId="{E9DA8562-928F-470A-B1CB-8D53CB94AAAE}" dt="2020-06-01T13:42:22.289" v="856" actId="1076"/>
          <ac:picMkLst>
            <pc:docMk/>
            <pc:sldMk cId="791798137" sldId="256"/>
            <ac:picMk id="54" creationId="{64CCA4DC-DA44-4255-8558-8AE94ECADBB7}"/>
          </ac:picMkLst>
        </pc:picChg>
        <pc:picChg chg="add del mod">
          <ac:chgData name="Melvin CARRERE" userId="f3466305-787c-4660-b6eb-419cfeb4c857" providerId="ADAL" clId="{E9DA8562-928F-470A-B1CB-8D53CB94AAAE}" dt="2020-06-01T13:41:15.936" v="837" actId="478"/>
          <ac:picMkLst>
            <pc:docMk/>
            <pc:sldMk cId="791798137" sldId="256"/>
            <ac:picMk id="60" creationId="{6088E9B9-B211-43CF-9522-82BAFC319229}"/>
          </ac:picMkLst>
        </pc:picChg>
        <pc:picChg chg="add mod">
          <ac:chgData name="Melvin CARRERE" userId="f3466305-787c-4660-b6eb-419cfeb4c857" providerId="ADAL" clId="{E9DA8562-928F-470A-B1CB-8D53CB94AAAE}" dt="2020-06-01T13:42:18.603" v="854" actId="1076"/>
          <ac:picMkLst>
            <pc:docMk/>
            <pc:sldMk cId="791798137" sldId="256"/>
            <ac:picMk id="63" creationId="{25DB5D60-B384-4A54-AAFE-D04F5E759C1D}"/>
          </ac:picMkLst>
        </pc:picChg>
        <pc:picChg chg="add del mod">
          <ac:chgData name="Melvin CARRERE" userId="f3466305-787c-4660-b6eb-419cfeb4c857" providerId="ADAL" clId="{E9DA8562-928F-470A-B1CB-8D53CB94AAAE}" dt="2020-06-01T13:42:55.128" v="868" actId="1076"/>
          <ac:picMkLst>
            <pc:docMk/>
            <pc:sldMk cId="791798137" sldId="256"/>
            <ac:picMk id="1025" creationId="{4E467585-C8BF-46CF-84F4-AAEF7FDA4F31}"/>
          </ac:picMkLst>
        </pc:picChg>
        <pc:picChg chg="add del mod">
          <ac:chgData name="Melvin CARRERE" userId="f3466305-787c-4660-b6eb-419cfeb4c857" providerId="ADAL" clId="{E9DA8562-928F-470A-B1CB-8D53CB94AAAE}" dt="2020-06-01T12:42:18.757" v="10" actId="478"/>
          <ac:picMkLst>
            <pc:docMk/>
            <pc:sldMk cId="791798137" sldId="256"/>
            <ac:picMk id="1026" creationId="{306FD5B2-8B23-44BF-9F31-94A29F94A42F}"/>
          </ac:picMkLst>
        </pc:picChg>
        <pc:picChg chg="add mod">
          <ac:chgData name="Melvin CARRERE" userId="f3466305-787c-4660-b6eb-419cfeb4c857" providerId="ADAL" clId="{E9DA8562-928F-470A-B1CB-8D53CB94AAAE}" dt="2020-06-01T13:29:18.863" v="752" actId="14100"/>
          <ac:picMkLst>
            <pc:docMk/>
            <pc:sldMk cId="791798137" sldId="256"/>
            <ac:picMk id="1028" creationId="{33F3D139-73B4-4BAC-A9E4-E65A2110E2F6}"/>
          </ac:picMkLst>
        </pc:picChg>
        <pc:cxnChg chg="add mod">
          <ac:chgData name="Melvin CARRERE" userId="f3466305-787c-4660-b6eb-419cfeb4c857" providerId="ADAL" clId="{E9DA8562-928F-470A-B1CB-8D53CB94AAAE}" dt="2020-06-01T13:26:50.119" v="700" actId="14100"/>
          <ac:cxnSpMkLst>
            <pc:docMk/>
            <pc:sldMk cId="791798137" sldId="256"/>
            <ac:cxnSpMk id="39" creationId="{E876625D-19F5-4AE7-A266-D0CFD68BD947}"/>
          </ac:cxnSpMkLst>
        </pc:cxnChg>
        <pc:cxnChg chg="add mod">
          <ac:chgData name="Melvin CARRERE" userId="f3466305-787c-4660-b6eb-419cfeb4c857" providerId="ADAL" clId="{E9DA8562-928F-470A-B1CB-8D53CB94AAAE}" dt="2020-06-01T13:28:58.175" v="740" actId="14100"/>
          <ac:cxnSpMkLst>
            <pc:docMk/>
            <pc:sldMk cId="791798137" sldId="256"/>
            <ac:cxnSpMk id="45" creationId="{598A8EF6-DFC4-4814-BC70-C09CF3375ECB}"/>
          </ac:cxnSpMkLst>
        </pc:cxnChg>
        <pc:cxnChg chg="add mod">
          <ac:chgData name="Melvin CARRERE" userId="f3466305-787c-4660-b6eb-419cfeb4c857" providerId="ADAL" clId="{E9DA8562-928F-470A-B1CB-8D53CB94AAAE}" dt="2020-06-01T13:29:08.913" v="745" actId="14100"/>
          <ac:cxnSpMkLst>
            <pc:docMk/>
            <pc:sldMk cId="791798137" sldId="256"/>
            <ac:cxnSpMk id="50" creationId="{C1D83F9F-A0A3-40A8-B6FA-16FF085DB64F}"/>
          </ac:cxnSpMkLst>
        </pc:cxnChg>
      </pc:sldChg>
      <pc:sldChg chg="addSp delSp modSp new mod modAnim">
        <pc:chgData name="Melvin CARRERE" userId="f3466305-787c-4660-b6eb-419cfeb4c857" providerId="ADAL" clId="{E9DA8562-928F-470A-B1CB-8D53CB94AAAE}" dt="2020-06-01T14:21:47.068" v="1646" actId="21"/>
        <pc:sldMkLst>
          <pc:docMk/>
          <pc:sldMk cId="1998910882" sldId="257"/>
        </pc:sldMkLst>
        <pc:spChg chg="add del">
          <ac:chgData name="Melvin CARRERE" userId="f3466305-787c-4660-b6eb-419cfeb4c857" providerId="ADAL" clId="{E9DA8562-928F-470A-B1CB-8D53CB94AAAE}" dt="2020-06-01T13:18:43.859" v="614" actId="478"/>
          <ac:spMkLst>
            <pc:docMk/>
            <pc:sldMk cId="1998910882" sldId="257"/>
            <ac:spMk id="3" creationId="{24658E4F-0D9E-40F9-948F-6C64B49222CF}"/>
          </ac:spMkLst>
        </pc:spChg>
        <pc:graphicFrameChg chg="add del mod">
          <ac:chgData name="Melvin CARRERE" userId="f3466305-787c-4660-b6eb-419cfeb4c857" providerId="ADAL" clId="{E9DA8562-928F-470A-B1CB-8D53CB94AAAE}" dt="2020-06-01T13:16:37.639" v="597"/>
          <ac:graphicFrameMkLst>
            <pc:docMk/>
            <pc:sldMk cId="1998910882" sldId="257"/>
            <ac:graphicFrameMk id="5" creationId="{3A7BCC92-F629-48D9-9564-F35901EF819C}"/>
          </ac:graphicFrameMkLst>
        </pc:graphicFrameChg>
        <pc:graphicFrameChg chg="add mod">
          <ac:chgData name="Melvin CARRERE" userId="f3466305-787c-4660-b6eb-419cfeb4c857" providerId="ADAL" clId="{E9DA8562-928F-470A-B1CB-8D53CB94AAAE}" dt="2020-06-01T13:16:41.203" v="599" actId="1076"/>
          <ac:graphicFrameMkLst>
            <pc:docMk/>
            <pc:sldMk cId="1998910882" sldId="257"/>
            <ac:graphicFrameMk id="6" creationId="{8E4EA251-26DE-45AF-B455-31C36C756C2E}"/>
          </ac:graphicFrameMkLst>
        </pc:graphicFrameChg>
        <pc:picChg chg="add del mod">
          <ac:chgData name="Melvin CARRERE" userId="f3466305-787c-4660-b6eb-419cfeb4c857" providerId="ADAL" clId="{E9DA8562-928F-470A-B1CB-8D53CB94AAAE}" dt="2020-06-01T14:21:47.068" v="1646" actId="21"/>
          <ac:picMkLst>
            <pc:docMk/>
            <pc:sldMk cId="1998910882" sldId="257"/>
            <ac:picMk id="8" creationId="{C9DA1C1D-FEBF-4386-B38A-979FC40530C0}"/>
          </ac:picMkLst>
        </pc:picChg>
        <pc:picChg chg="add del mod">
          <ac:chgData name="Melvin CARRERE" userId="f3466305-787c-4660-b6eb-419cfeb4c857" providerId="ADAL" clId="{E9DA8562-928F-470A-B1CB-8D53CB94AAAE}" dt="2020-06-01T14:21:47.068" v="1646" actId="21"/>
          <ac:picMkLst>
            <pc:docMk/>
            <pc:sldMk cId="1998910882" sldId="257"/>
            <ac:picMk id="10" creationId="{C7ACB2A9-1C03-47AE-AA5C-930C5A9A43F6}"/>
          </ac:picMkLst>
        </pc:picChg>
      </pc:sldChg>
      <pc:sldChg chg="addSp delSp modSp new mod modAnim">
        <pc:chgData name="Melvin CARRERE" userId="f3466305-787c-4660-b6eb-419cfeb4c857" providerId="ADAL" clId="{E9DA8562-928F-470A-B1CB-8D53CB94AAAE}" dt="2020-06-01T14:24:12.414" v="1687" actId="1076"/>
        <pc:sldMkLst>
          <pc:docMk/>
          <pc:sldMk cId="3107867348" sldId="258"/>
        </pc:sldMkLst>
        <pc:spChg chg="del">
          <ac:chgData name="Melvin CARRERE" userId="f3466305-787c-4660-b6eb-419cfeb4c857" providerId="ADAL" clId="{E9DA8562-928F-470A-B1CB-8D53CB94AAAE}" dt="2020-06-01T13:59:30.380" v="924" actId="478"/>
          <ac:spMkLst>
            <pc:docMk/>
            <pc:sldMk cId="3107867348" sldId="258"/>
            <ac:spMk id="2" creationId="{AA3CA034-3287-4548-96F7-60278F6F0859}"/>
          </ac:spMkLst>
        </pc:spChg>
        <pc:spChg chg="del">
          <ac:chgData name="Melvin CARRERE" userId="f3466305-787c-4660-b6eb-419cfeb4c857" providerId="ADAL" clId="{E9DA8562-928F-470A-B1CB-8D53CB94AAAE}" dt="2020-06-01T13:59:30.003" v="923" actId="478"/>
          <ac:spMkLst>
            <pc:docMk/>
            <pc:sldMk cId="3107867348" sldId="258"/>
            <ac:spMk id="3" creationId="{E29D6231-4A07-40AE-BCF4-626D9E3BEA19}"/>
          </ac:spMkLst>
        </pc:spChg>
        <pc:spChg chg="del">
          <ac:chgData name="Melvin CARRERE" userId="f3466305-787c-4660-b6eb-419cfeb4c857" providerId="ADAL" clId="{E9DA8562-928F-470A-B1CB-8D53CB94AAAE}" dt="2020-06-01T14:10:56.087" v="1431" actId="478"/>
          <ac:spMkLst>
            <pc:docMk/>
            <pc:sldMk cId="3107867348" sldId="258"/>
            <ac:spMk id="4" creationId="{EA5462B4-F528-4846-BBC6-12E9EEE4D34B}"/>
          </ac:spMkLst>
        </pc:spChg>
        <pc:spChg chg="add del mod">
          <ac:chgData name="Melvin CARRERE" userId="f3466305-787c-4660-b6eb-419cfeb4c857" providerId="ADAL" clId="{E9DA8562-928F-470A-B1CB-8D53CB94AAAE}" dt="2020-06-01T14:07:46.463" v="1341" actId="478"/>
          <ac:spMkLst>
            <pc:docMk/>
            <pc:sldMk cId="3107867348" sldId="258"/>
            <ac:spMk id="11" creationId="{32358AEC-4273-499B-8236-B7253A3BC9EC}"/>
          </ac:spMkLst>
        </pc:spChg>
        <pc:spChg chg="add mod">
          <ac:chgData name="Melvin CARRERE" userId="f3466305-787c-4660-b6eb-419cfeb4c857" providerId="ADAL" clId="{E9DA8562-928F-470A-B1CB-8D53CB94AAAE}" dt="2020-06-01T14:09:12.752" v="1370" actId="313"/>
          <ac:spMkLst>
            <pc:docMk/>
            <pc:sldMk cId="3107867348" sldId="258"/>
            <ac:spMk id="12" creationId="{55DFE964-97A7-42DD-92F0-60E43F8E6F99}"/>
          </ac:spMkLst>
        </pc:spChg>
        <pc:spChg chg="add mod">
          <ac:chgData name="Melvin CARRERE" userId="f3466305-787c-4660-b6eb-419cfeb4c857" providerId="ADAL" clId="{E9DA8562-928F-470A-B1CB-8D53CB94AAAE}" dt="2020-06-01T14:09:46.034" v="1397" actId="1076"/>
          <ac:spMkLst>
            <pc:docMk/>
            <pc:sldMk cId="3107867348" sldId="258"/>
            <ac:spMk id="13" creationId="{4651A80E-CBAD-4465-92E1-6CFF0E27DA1D}"/>
          </ac:spMkLst>
        </pc:spChg>
        <pc:spChg chg="add mod">
          <ac:chgData name="Melvin CARRERE" userId="f3466305-787c-4660-b6eb-419cfeb4c857" providerId="ADAL" clId="{E9DA8562-928F-470A-B1CB-8D53CB94AAAE}" dt="2020-06-01T14:10:37.161" v="1408"/>
          <ac:spMkLst>
            <pc:docMk/>
            <pc:sldMk cId="3107867348" sldId="258"/>
            <ac:spMk id="16" creationId="{63806C1B-641C-46FF-B249-F6E7B77BA556}"/>
          </ac:spMkLst>
        </pc:spChg>
        <pc:spChg chg="add mod">
          <ac:chgData name="Melvin CARRERE" userId="f3466305-787c-4660-b6eb-419cfeb4c857" providerId="ADAL" clId="{E9DA8562-928F-470A-B1CB-8D53CB94AAAE}" dt="2020-06-01T14:23:33.910" v="1680" actId="207"/>
          <ac:spMkLst>
            <pc:docMk/>
            <pc:sldMk cId="3107867348" sldId="258"/>
            <ac:spMk id="17" creationId="{94406872-3E76-41AF-B499-E22129DEDDB7}"/>
          </ac:spMkLst>
        </pc:spChg>
        <pc:spChg chg="add del mod">
          <ac:chgData name="Melvin CARRERE" userId="f3466305-787c-4660-b6eb-419cfeb4c857" providerId="ADAL" clId="{E9DA8562-928F-470A-B1CB-8D53CB94AAAE}" dt="2020-06-01T14:11:27.926" v="1446" actId="478"/>
          <ac:spMkLst>
            <pc:docMk/>
            <pc:sldMk cId="3107867348" sldId="258"/>
            <ac:spMk id="20" creationId="{E0E4ECAD-E767-4489-80D1-591B9A776344}"/>
          </ac:spMkLst>
        </pc:spChg>
        <pc:spChg chg="add del mod">
          <ac:chgData name="Melvin CARRERE" userId="f3466305-787c-4660-b6eb-419cfeb4c857" providerId="ADAL" clId="{E9DA8562-928F-470A-B1CB-8D53CB94AAAE}" dt="2020-06-01T14:11:27.426" v="1445" actId="478"/>
          <ac:spMkLst>
            <pc:docMk/>
            <pc:sldMk cId="3107867348" sldId="258"/>
            <ac:spMk id="23" creationId="{B1751286-84EB-4575-A4FF-283AA3B1774E}"/>
          </ac:spMkLst>
        </pc:spChg>
        <pc:spChg chg="add del mod">
          <ac:chgData name="Melvin CARRERE" userId="f3466305-787c-4660-b6eb-419cfeb4c857" providerId="ADAL" clId="{E9DA8562-928F-470A-B1CB-8D53CB94AAAE}" dt="2020-06-01T14:18:17.689" v="1623" actId="478"/>
          <ac:spMkLst>
            <pc:docMk/>
            <pc:sldMk cId="3107867348" sldId="258"/>
            <ac:spMk id="26" creationId="{72B0CEA0-ECE9-456F-B224-4A9F36497ED6}"/>
          </ac:spMkLst>
        </pc:spChg>
        <pc:spChg chg="add mod">
          <ac:chgData name="Melvin CARRERE" userId="f3466305-787c-4660-b6eb-419cfeb4c857" providerId="ADAL" clId="{E9DA8562-928F-470A-B1CB-8D53CB94AAAE}" dt="2020-06-01T14:16:50.904" v="1605" actId="1076"/>
          <ac:spMkLst>
            <pc:docMk/>
            <pc:sldMk cId="3107867348" sldId="258"/>
            <ac:spMk id="29" creationId="{2B54FA7C-3ECB-4119-956F-659939C40463}"/>
          </ac:spMkLst>
        </pc:spChg>
        <pc:spChg chg="add del mod">
          <ac:chgData name="Melvin CARRERE" userId="f3466305-787c-4660-b6eb-419cfeb4c857" providerId="ADAL" clId="{E9DA8562-928F-470A-B1CB-8D53CB94AAAE}" dt="2020-06-01T14:14:13.803" v="1529"/>
          <ac:spMkLst>
            <pc:docMk/>
            <pc:sldMk cId="3107867348" sldId="258"/>
            <ac:spMk id="30" creationId="{B883D26C-2638-483D-82CE-AC47B36C21FE}"/>
          </ac:spMkLst>
        </pc:spChg>
        <pc:spChg chg="add mod">
          <ac:chgData name="Melvin CARRERE" userId="f3466305-787c-4660-b6eb-419cfeb4c857" providerId="ADAL" clId="{E9DA8562-928F-470A-B1CB-8D53CB94AAAE}" dt="2020-06-01T14:24:12.414" v="1687" actId="1076"/>
          <ac:spMkLst>
            <pc:docMk/>
            <pc:sldMk cId="3107867348" sldId="258"/>
            <ac:spMk id="31" creationId="{B750CFC8-F39C-4D73-9B3B-509C25DC2853}"/>
          </ac:spMkLst>
        </pc:spChg>
        <pc:spChg chg="add del mod">
          <ac:chgData name="Melvin CARRERE" userId="f3466305-787c-4660-b6eb-419cfeb4c857" providerId="ADAL" clId="{E9DA8562-928F-470A-B1CB-8D53CB94AAAE}" dt="2020-06-01T14:15:42.554" v="1581" actId="478"/>
          <ac:spMkLst>
            <pc:docMk/>
            <pc:sldMk cId="3107867348" sldId="258"/>
            <ac:spMk id="34" creationId="{32F07953-D87E-4783-A8FD-783406032591}"/>
          </ac:spMkLst>
        </pc:spChg>
        <pc:spChg chg="add mod">
          <ac:chgData name="Melvin CARRERE" userId="f3466305-787c-4660-b6eb-419cfeb4c857" providerId="ADAL" clId="{E9DA8562-928F-470A-B1CB-8D53CB94AAAE}" dt="2020-06-01T14:20:31.429" v="1641" actId="1076"/>
          <ac:spMkLst>
            <pc:docMk/>
            <pc:sldMk cId="3107867348" sldId="258"/>
            <ac:spMk id="35" creationId="{4C9E244F-2602-45AA-96A1-53F5E45DBAB6}"/>
          </ac:spMkLst>
        </pc:spChg>
        <pc:spChg chg="add del mod">
          <ac:chgData name="Melvin CARRERE" userId="f3466305-787c-4660-b6eb-419cfeb4c857" providerId="ADAL" clId="{E9DA8562-928F-470A-B1CB-8D53CB94AAAE}" dt="2020-06-01T14:16:06.047" v="1587" actId="478"/>
          <ac:spMkLst>
            <pc:docMk/>
            <pc:sldMk cId="3107867348" sldId="258"/>
            <ac:spMk id="38" creationId="{53F2CF50-B5DE-4D25-A854-36D38F345E5F}"/>
          </ac:spMkLst>
        </pc:spChg>
        <pc:grpChg chg="add mod">
          <ac:chgData name="Melvin CARRERE" userId="f3466305-787c-4660-b6eb-419cfeb4c857" providerId="ADAL" clId="{E9DA8562-928F-470A-B1CB-8D53CB94AAAE}" dt="2020-06-01T14:18:09.830" v="1622" actId="1076"/>
          <ac:grpSpMkLst>
            <pc:docMk/>
            <pc:sldMk cId="3107867348" sldId="258"/>
            <ac:grpSpMk id="15" creationId="{89BEBD48-9644-4AF0-A22B-9002AB22ECB9}"/>
          </ac:grpSpMkLst>
        </pc:grpChg>
        <pc:graphicFrameChg chg="add del mod modGraphic">
          <ac:chgData name="Melvin CARRERE" userId="f3466305-787c-4660-b6eb-419cfeb4c857" providerId="ADAL" clId="{E9DA8562-928F-470A-B1CB-8D53CB94AAAE}" dt="2020-06-01T14:23:48.110" v="1682" actId="207"/>
          <ac:graphicFrameMkLst>
            <pc:docMk/>
            <pc:sldMk cId="3107867348" sldId="258"/>
            <ac:graphicFrameMk id="7" creationId="{D0D41E0D-FACD-41D3-8039-2F973624AAF1}"/>
          </ac:graphicFrameMkLst>
        </pc:graphicFrameChg>
        <pc:graphicFrameChg chg="add del mod modGraphic">
          <ac:chgData name="Melvin CARRERE" userId="f3466305-787c-4660-b6eb-419cfeb4c857" providerId="ADAL" clId="{E9DA8562-928F-470A-B1CB-8D53CB94AAAE}" dt="2020-06-01T14:04:51.909" v="1165" actId="1032"/>
          <ac:graphicFrameMkLst>
            <pc:docMk/>
            <pc:sldMk cId="3107867348" sldId="258"/>
            <ac:graphicFrameMk id="8" creationId="{48616796-AC37-4AF4-8772-8E84DF6C54A8}"/>
          </ac:graphicFrameMkLst>
        </pc:graphicFrameChg>
        <pc:graphicFrameChg chg="add mod modGraphic">
          <ac:chgData name="Melvin CARRERE" userId="f3466305-787c-4660-b6eb-419cfeb4c857" providerId="ADAL" clId="{E9DA8562-928F-470A-B1CB-8D53CB94AAAE}" dt="2020-06-01T14:23:14.976" v="1676" actId="1076"/>
          <ac:graphicFrameMkLst>
            <pc:docMk/>
            <pc:sldMk cId="3107867348" sldId="258"/>
            <ac:graphicFrameMk id="43" creationId="{B09C62C3-C65C-458B-9F99-61AB75A3420D}"/>
          </ac:graphicFrameMkLst>
        </pc:graphicFrameChg>
        <pc:picChg chg="add mod">
          <ac:chgData name="Melvin CARRERE" userId="f3466305-787c-4660-b6eb-419cfeb4c857" providerId="ADAL" clId="{E9DA8562-928F-470A-B1CB-8D53CB94AAAE}" dt="2020-06-01T14:22:46.721" v="1667" actId="1076"/>
          <ac:picMkLst>
            <pc:docMk/>
            <pc:sldMk cId="3107867348" sldId="258"/>
            <ac:picMk id="5" creationId="{2B9CDB71-8019-44FA-9964-56DA11FA9E9F}"/>
          </ac:picMkLst>
        </pc:picChg>
        <pc:picChg chg="add mod">
          <ac:chgData name="Melvin CARRERE" userId="f3466305-787c-4660-b6eb-419cfeb4c857" providerId="ADAL" clId="{E9DA8562-928F-470A-B1CB-8D53CB94AAAE}" dt="2020-06-01T14:09:26.008" v="1374" actId="1076"/>
          <ac:picMkLst>
            <pc:docMk/>
            <pc:sldMk cId="3107867348" sldId="258"/>
            <ac:picMk id="6" creationId="{A106E92E-8D49-4610-8A82-CF41B13C47F6}"/>
          </ac:picMkLst>
        </pc:picChg>
        <pc:picChg chg="add mod">
          <ac:chgData name="Melvin CARRERE" userId="f3466305-787c-4660-b6eb-419cfeb4c857" providerId="ADAL" clId="{E9DA8562-928F-470A-B1CB-8D53CB94AAAE}" dt="2020-06-01T14:17:25.456" v="1618" actId="1076"/>
          <ac:picMkLst>
            <pc:docMk/>
            <pc:sldMk cId="3107867348" sldId="258"/>
            <ac:picMk id="10" creationId="{4B3EB8AC-3DFE-498F-B56F-3FFA3381F2CB}"/>
          </ac:picMkLst>
        </pc:picChg>
        <pc:picChg chg="add mod">
          <ac:chgData name="Melvin CARRERE" userId="f3466305-787c-4660-b6eb-419cfeb4c857" providerId="ADAL" clId="{E9DA8562-928F-470A-B1CB-8D53CB94AAAE}" dt="2020-06-01T14:16:50.904" v="1605" actId="1076"/>
          <ac:picMkLst>
            <pc:docMk/>
            <pc:sldMk cId="3107867348" sldId="258"/>
            <ac:picMk id="14" creationId="{4BF5A043-1237-498A-847A-760A90C919F2}"/>
          </ac:picMkLst>
        </pc:picChg>
        <pc:picChg chg="add del mod">
          <ac:chgData name="Melvin CARRERE" userId="f3466305-787c-4660-b6eb-419cfeb4c857" providerId="ADAL" clId="{E9DA8562-928F-470A-B1CB-8D53CB94AAAE}" dt="2020-06-01T14:11:27.926" v="1446" actId="478"/>
          <ac:picMkLst>
            <pc:docMk/>
            <pc:sldMk cId="3107867348" sldId="258"/>
            <ac:picMk id="19" creationId="{4323C418-7132-4CA6-87F8-AB254E5A5961}"/>
          </ac:picMkLst>
        </pc:picChg>
        <pc:picChg chg="add del mod">
          <ac:chgData name="Melvin CARRERE" userId="f3466305-787c-4660-b6eb-419cfeb4c857" providerId="ADAL" clId="{E9DA8562-928F-470A-B1CB-8D53CB94AAAE}" dt="2020-06-01T14:11:27.426" v="1445" actId="478"/>
          <ac:picMkLst>
            <pc:docMk/>
            <pc:sldMk cId="3107867348" sldId="258"/>
            <ac:picMk id="22" creationId="{8A0F8E4D-3B8D-4BC5-B4C8-8FE7BCE14D3A}"/>
          </ac:picMkLst>
        </pc:picChg>
        <pc:picChg chg="add del mod">
          <ac:chgData name="Melvin CARRERE" userId="f3466305-787c-4660-b6eb-419cfeb4c857" providerId="ADAL" clId="{E9DA8562-928F-470A-B1CB-8D53CB94AAAE}" dt="2020-06-01T14:16:50.904" v="1605" actId="1076"/>
          <ac:picMkLst>
            <pc:docMk/>
            <pc:sldMk cId="3107867348" sldId="258"/>
            <ac:picMk id="25" creationId="{0692CFED-E3E0-455D-AE2D-28ACB5B23CF4}"/>
          </ac:picMkLst>
        </pc:picChg>
        <pc:picChg chg="add mod">
          <ac:chgData name="Melvin CARRERE" userId="f3466305-787c-4660-b6eb-419cfeb4c857" providerId="ADAL" clId="{E9DA8562-928F-470A-B1CB-8D53CB94AAAE}" dt="2020-06-01T14:16:50.904" v="1605" actId="1076"/>
          <ac:picMkLst>
            <pc:docMk/>
            <pc:sldMk cId="3107867348" sldId="258"/>
            <ac:picMk id="28" creationId="{F6BE389F-64B2-4A78-B2B4-BDC1302ECC2B}"/>
          </ac:picMkLst>
        </pc:picChg>
        <pc:picChg chg="add mod">
          <ac:chgData name="Melvin CARRERE" userId="f3466305-787c-4660-b6eb-419cfeb4c857" providerId="ADAL" clId="{E9DA8562-928F-470A-B1CB-8D53CB94AAAE}" dt="2020-06-01T14:17:02.992" v="1610" actId="1076"/>
          <ac:picMkLst>
            <pc:docMk/>
            <pc:sldMk cId="3107867348" sldId="258"/>
            <ac:picMk id="33" creationId="{7B8957F6-C26A-4C63-B6B8-D119C07DB0EB}"/>
          </ac:picMkLst>
        </pc:picChg>
        <pc:picChg chg="add mod">
          <ac:chgData name="Melvin CARRERE" userId="f3466305-787c-4660-b6eb-419cfeb4c857" providerId="ADAL" clId="{E9DA8562-928F-470A-B1CB-8D53CB94AAAE}" dt="2020-06-01T14:17:15.668" v="1615" actId="1076"/>
          <ac:picMkLst>
            <pc:docMk/>
            <pc:sldMk cId="3107867348" sldId="258"/>
            <ac:picMk id="37" creationId="{A51159F2-5D45-499F-8D28-04D263C6CEF8}"/>
          </ac:picMkLst>
        </pc:picChg>
        <pc:picChg chg="add mod">
          <ac:chgData name="Melvin CARRERE" userId="f3466305-787c-4660-b6eb-419cfeb4c857" providerId="ADAL" clId="{E9DA8562-928F-470A-B1CB-8D53CB94AAAE}" dt="2020-06-01T14:17:10.531" v="1612" actId="1076"/>
          <ac:picMkLst>
            <pc:docMk/>
            <pc:sldMk cId="3107867348" sldId="258"/>
            <ac:picMk id="39" creationId="{6354F2B0-82A8-4266-AB64-001853FEA699}"/>
          </ac:picMkLst>
        </pc:picChg>
        <pc:picChg chg="add mod">
          <ac:chgData name="Melvin CARRERE" userId="f3466305-787c-4660-b6eb-419cfeb4c857" providerId="ADAL" clId="{E9DA8562-928F-470A-B1CB-8D53CB94AAAE}" dt="2020-06-01T14:17:12.321" v="1613" actId="1076"/>
          <ac:picMkLst>
            <pc:docMk/>
            <pc:sldMk cId="3107867348" sldId="258"/>
            <ac:picMk id="40" creationId="{D2A29A8E-576F-4D88-894D-81E39083FBBE}"/>
          </ac:picMkLst>
        </pc:picChg>
        <pc:picChg chg="add del mod">
          <ac:chgData name="Melvin CARRERE" userId="f3466305-787c-4660-b6eb-419cfeb4c857" providerId="ADAL" clId="{E9DA8562-928F-470A-B1CB-8D53CB94AAAE}" dt="2020-06-01T14:22:01.479" v="1654" actId="478"/>
          <ac:picMkLst>
            <pc:docMk/>
            <pc:sldMk cId="3107867348" sldId="258"/>
            <ac:picMk id="41" creationId="{9FD19CFE-41C5-4FBF-AA7F-D4B33FC20B24}"/>
          </ac:picMkLst>
        </pc:picChg>
        <pc:picChg chg="add mod">
          <ac:chgData name="Melvin CARRERE" userId="f3466305-787c-4660-b6eb-419cfeb4c857" providerId="ADAL" clId="{E9DA8562-928F-470A-B1CB-8D53CB94AAAE}" dt="2020-06-01T14:24:06.248" v="1685" actId="1076"/>
          <ac:picMkLst>
            <pc:docMk/>
            <pc:sldMk cId="3107867348" sldId="258"/>
            <ac:picMk id="42" creationId="{5C5B2ACA-F81A-4EB8-A7BB-FBDD65871800}"/>
          </ac:picMkLst>
        </pc:picChg>
      </pc:sldChg>
    </pc:docChg>
  </pc:docChgLst>
  <pc:docChgLst>
    <pc:chgData name="MAXIME PALETOU" userId="2d78e944-b765-4b54-b7a9-3501128c8fb2" providerId="ADAL" clId="{4B18E71E-3FE9-4F81-8356-373D781F404D}"/>
    <pc:docChg chg="custSel delSld modSld">
      <pc:chgData name="MAXIME PALETOU" userId="2d78e944-b765-4b54-b7a9-3501128c8fb2" providerId="ADAL" clId="{4B18E71E-3FE9-4F81-8356-373D781F404D}" dt="2020-05-31T09:13:44.144" v="3" actId="2696"/>
      <pc:docMkLst>
        <pc:docMk/>
      </pc:docMkLst>
      <pc:sldChg chg="delSp modSp mod">
        <pc:chgData name="MAXIME PALETOU" userId="2d78e944-b765-4b54-b7a9-3501128c8fb2" providerId="ADAL" clId="{4B18E71E-3FE9-4F81-8356-373D781F404D}" dt="2020-05-31T09:13:27.003" v="1" actId="478"/>
        <pc:sldMkLst>
          <pc:docMk/>
          <pc:sldMk cId="791798137" sldId="256"/>
        </pc:sldMkLst>
        <pc:spChg chg="del mod">
          <ac:chgData name="MAXIME PALETOU" userId="2d78e944-b765-4b54-b7a9-3501128c8fb2" providerId="ADAL" clId="{4B18E71E-3FE9-4F81-8356-373D781F404D}" dt="2020-05-31T09:13:27.003" v="1" actId="478"/>
          <ac:spMkLst>
            <pc:docMk/>
            <pc:sldMk cId="791798137" sldId="256"/>
            <ac:spMk id="9" creationId="{DF942722-3EC1-4DD1-AFB1-DE7989AF5D32}"/>
          </ac:spMkLst>
        </pc:spChg>
      </pc:sldChg>
      <pc:sldChg chg="del">
        <pc:chgData name="MAXIME PALETOU" userId="2d78e944-b765-4b54-b7a9-3501128c8fb2" providerId="ADAL" clId="{4B18E71E-3FE9-4F81-8356-373D781F404D}" dt="2020-05-31T09:13:44.144" v="3" actId="2696"/>
        <pc:sldMkLst>
          <pc:docMk/>
          <pc:sldMk cId="1839040260" sldId="257"/>
        </pc:sldMkLst>
      </pc:sldChg>
      <pc:sldChg chg="del">
        <pc:chgData name="MAXIME PALETOU" userId="2d78e944-b765-4b54-b7a9-3501128c8fb2" providerId="ADAL" clId="{4B18E71E-3FE9-4F81-8356-373D781F404D}" dt="2020-05-31T09:13:30.326" v="2" actId="2696"/>
        <pc:sldMkLst>
          <pc:docMk/>
          <pc:sldMk cId="4005258798" sldId="258"/>
        </pc:sldMkLst>
      </pc:sldChg>
    </pc:docChg>
  </pc:docChgLst>
  <pc:docChgLst>
    <pc:chgData name="CONAN MAXIMILIEN" userId="S::maximilien.conan@viacesi.fr::4449ce51-ec33-4b7e-af2e-205d500a7e4d" providerId="AD" clId="Web-{8F107CC4-1252-28BE-5816-9B531976C12D}"/>
    <pc:docChg chg="modSld">
      <pc:chgData name="CONAN MAXIMILIEN" userId="S::maximilien.conan@viacesi.fr::4449ce51-ec33-4b7e-af2e-205d500a7e4d" providerId="AD" clId="Web-{8F107CC4-1252-28BE-5816-9B531976C12D}" dt="2020-06-12T07:44:09.696" v="27"/>
      <pc:docMkLst>
        <pc:docMk/>
      </pc:docMkLst>
      <pc:sldChg chg="modNotes">
        <pc:chgData name="CONAN MAXIMILIEN" userId="S::maximilien.conan@viacesi.fr::4449ce51-ec33-4b7e-af2e-205d500a7e4d" providerId="AD" clId="Web-{8F107CC4-1252-28BE-5816-9B531976C12D}" dt="2020-06-12T07:43:06.602" v="1"/>
        <pc:sldMkLst>
          <pc:docMk/>
          <pc:sldMk cId="3107867348" sldId="258"/>
        </pc:sldMkLst>
      </pc:sldChg>
      <pc:sldChg chg="modNotes">
        <pc:chgData name="CONAN MAXIMILIEN" userId="S::maximilien.conan@viacesi.fr::4449ce51-ec33-4b7e-af2e-205d500a7e4d" providerId="AD" clId="Web-{8F107CC4-1252-28BE-5816-9B531976C12D}" dt="2020-06-12T07:44:09.696" v="27"/>
        <pc:sldMkLst>
          <pc:docMk/>
          <pc:sldMk cId="561503547" sldId="259"/>
        </pc:sldMkLst>
      </pc:sldChg>
    </pc:docChg>
  </pc:docChgLst>
  <pc:docChgLst>
    <pc:chgData name="Melvin CARRERE" userId="f3466305-787c-4660-b6eb-419cfeb4c857" providerId="ADAL" clId="{11F6D625-72DF-45D1-AB81-FEE0861DDCD6}"/>
    <pc:docChg chg="undo custSel addSld delSld modSld">
      <pc:chgData name="Melvin CARRERE" userId="f3466305-787c-4660-b6eb-419cfeb4c857" providerId="ADAL" clId="{11F6D625-72DF-45D1-AB81-FEE0861DDCD6}" dt="2020-06-13T15:24:40.003" v="1859" actId="1589"/>
      <pc:docMkLst>
        <pc:docMk/>
      </pc:docMkLst>
      <pc:sldChg chg="addSp modSp mod addCm modNotesTx">
        <pc:chgData name="Melvin CARRERE" userId="f3466305-787c-4660-b6eb-419cfeb4c857" providerId="ADAL" clId="{11F6D625-72DF-45D1-AB81-FEE0861DDCD6}" dt="2020-06-08T16:08:08.888" v="1858" actId="1076"/>
        <pc:sldMkLst>
          <pc:docMk/>
          <pc:sldMk cId="791798137" sldId="256"/>
        </pc:sldMkLst>
        <pc:spChg chg="mod">
          <ac:chgData name="Melvin CARRERE" userId="f3466305-787c-4660-b6eb-419cfeb4c857" providerId="ADAL" clId="{11F6D625-72DF-45D1-AB81-FEE0861DDCD6}" dt="2020-06-02T20:17:52.264" v="1123" actId="1076"/>
          <ac:spMkLst>
            <pc:docMk/>
            <pc:sldMk cId="791798137" sldId="256"/>
            <ac:spMk id="55" creationId="{A69102B2-DE82-4B8E-9899-7F1075105E39}"/>
          </ac:spMkLst>
        </pc:spChg>
        <pc:spChg chg="mod">
          <ac:chgData name="Melvin CARRERE" userId="f3466305-787c-4660-b6eb-419cfeb4c857" providerId="ADAL" clId="{11F6D625-72DF-45D1-AB81-FEE0861DDCD6}" dt="2020-06-02T20:17:43.456" v="1122" actId="1076"/>
          <ac:spMkLst>
            <pc:docMk/>
            <pc:sldMk cId="791798137" sldId="256"/>
            <ac:spMk id="56" creationId="{FADFF7AC-3A6E-40EE-BBB3-BC8F3CD79507}"/>
          </ac:spMkLst>
        </pc:spChg>
        <pc:picChg chg="mod">
          <ac:chgData name="Melvin CARRERE" userId="f3466305-787c-4660-b6eb-419cfeb4c857" providerId="ADAL" clId="{11F6D625-72DF-45D1-AB81-FEE0861DDCD6}" dt="2020-06-08T16:08:08.888" v="1858" actId="1076"/>
          <ac:picMkLst>
            <pc:docMk/>
            <pc:sldMk cId="791798137" sldId="256"/>
            <ac:picMk id="28" creationId="{99FDF45B-9703-4826-8BF4-7F3E4E528060}"/>
          </ac:picMkLst>
        </pc:picChg>
        <pc:picChg chg="mod">
          <ac:chgData name="Melvin CARRERE" userId="f3466305-787c-4660-b6eb-419cfeb4c857" providerId="ADAL" clId="{11F6D625-72DF-45D1-AB81-FEE0861DDCD6}" dt="2020-06-02T20:17:24.499" v="1119" actId="14100"/>
          <ac:picMkLst>
            <pc:docMk/>
            <pc:sldMk cId="791798137" sldId="256"/>
            <ac:picMk id="49" creationId="{1162D00A-A723-4345-97F9-D113ACF47EF9}"/>
          </ac:picMkLst>
        </pc:picChg>
        <pc:picChg chg="mod">
          <ac:chgData name="Melvin CARRERE" userId="f3466305-787c-4660-b6eb-419cfeb4c857" providerId="ADAL" clId="{11F6D625-72DF-45D1-AB81-FEE0861DDCD6}" dt="2020-06-02T18:58:58.115" v="504" actId="14100"/>
          <ac:picMkLst>
            <pc:docMk/>
            <pc:sldMk cId="791798137" sldId="256"/>
            <ac:picMk id="1028" creationId="{33F3D139-73B4-4BAC-A9E4-E65A2110E2F6}"/>
          </ac:picMkLst>
        </pc:picChg>
        <pc:inkChg chg="add">
          <ac:chgData name="Melvin CARRERE" userId="f3466305-787c-4660-b6eb-419cfeb4c857" providerId="ADAL" clId="{11F6D625-72DF-45D1-AB81-FEE0861DDCD6}" dt="2020-06-06T22:55:04.172" v="1849"/>
          <ac:inkMkLst>
            <pc:docMk/>
            <pc:sldMk cId="791798137" sldId="256"/>
            <ac:inkMk id="2" creationId="{BA03D027-8702-4368-B4F7-9BCB777C009E}"/>
          </ac:inkMkLst>
        </pc:inkChg>
        <pc:cxnChg chg="mod">
          <ac:chgData name="Melvin CARRERE" userId="f3466305-787c-4660-b6eb-419cfeb4c857" providerId="ADAL" clId="{11F6D625-72DF-45D1-AB81-FEE0861DDCD6}" dt="2020-06-02T18:59:37.895" v="511" actId="14100"/>
          <ac:cxnSpMkLst>
            <pc:docMk/>
            <pc:sldMk cId="791798137" sldId="256"/>
            <ac:cxnSpMk id="50" creationId="{C1D83F9F-A0A3-40A8-B6FA-16FF085DB64F}"/>
          </ac:cxnSpMkLst>
        </pc:cxnChg>
      </pc:sldChg>
      <pc:sldChg chg="del mod modShow">
        <pc:chgData name="Melvin CARRERE" userId="f3466305-787c-4660-b6eb-419cfeb4c857" providerId="ADAL" clId="{11F6D625-72DF-45D1-AB81-FEE0861DDCD6}" dt="2020-06-02T18:54:43.393" v="111" actId="47"/>
        <pc:sldMkLst>
          <pc:docMk/>
          <pc:sldMk cId="1998910882" sldId="257"/>
        </pc:sldMkLst>
      </pc:sldChg>
      <pc:sldChg chg="addSp delSp modSp mod delAnim modAnim addCm modNotesTx">
        <pc:chgData name="Melvin CARRERE" userId="f3466305-787c-4660-b6eb-419cfeb4c857" providerId="ADAL" clId="{11F6D625-72DF-45D1-AB81-FEE0861DDCD6}" dt="2020-06-13T15:24:40.003" v="1859" actId="1589"/>
        <pc:sldMkLst>
          <pc:docMk/>
          <pc:sldMk cId="3107867348" sldId="258"/>
        </pc:sldMkLst>
        <pc:spChg chg="mod">
          <ac:chgData name="Melvin CARRERE" userId="f3466305-787c-4660-b6eb-419cfeb4c857" providerId="ADAL" clId="{11F6D625-72DF-45D1-AB81-FEE0861DDCD6}" dt="2020-06-06T22:50:15.369" v="1746" actId="207"/>
          <ac:spMkLst>
            <pc:docMk/>
            <pc:sldMk cId="3107867348" sldId="258"/>
            <ac:spMk id="13" creationId="{4651A80E-CBAD-4465-92E1-6CFF0E27DA1D}"/>
          </ac:spMkLst>
        </pc:spChg>
        <pc:spChg chg="add mod">
          <ac:chgData name="Melvin CARRERE" userId="f3466305-787c-4660-b6eb-419cfeb4c857" providerId="ADAL" clId="{11F6D625-72DF-45D1-AB81-FEE0861DDCD6}" dt="2020-06-02T18:52:09.754" v="104" actId="1076"/>
          <ac:spMkLst>
            <pc:docMk/>
            <pc:sldMk cId="3107867348" sldId="258"/>
            <ac:spMk id="23" creationId="{B3B61A60-1528-4131-B874-9080BC5F51F7}"/>
          </ac:spMkLst>
        </pc:spChg>
        <pc:spChg chg="add del mod">
          <ac:chgData name="Melvin CARRERE" userId="f3466305-787c-4660-b6eb-419cfeb4c857" providerId="ADAL" clId="{11F6D625-72DF-45D1-AB81-FEE0861DDCD6}" dt="2020-06-08T16:06:09.423" v="1852" actId="478"/>
          <ac:spMkLst>
            <pc:docMk/>
            <pc:sldMk cId="3107867348" sldId="258"/>
            <ac:spMk id="24" creationId="{992EEFCD-2513-4ECC-84DE-7A2531DD0E7E}"/>
          </ac:spMkLst>
        </pc:spChg>
        <pc:spChg chg="mod">
          <ac:chgData name="Melvin CARRERE" userId="f3466305-787c-4660-b6eb-419cfeb4c857" providerId="ADAL" clId="{11F6D625-72DF-45D1-AB81-FEE0861DDCD6}" dt="2020-06-06T22:50:35.569" v="1749" actId="207"/>
          <ac:spMkLst>
            <pc:docMk/>
            <pc:sldMk cId="3107867348" sldId="258"/>
            <ac:spMk id="29" creationId="{2B54FA7C-3ECB-4119-956F-659939C40463}"/>
          </ac:spMkLst>
        </pc:spChg>
        <pc:spChg chg="mod">
          <ac:chgData name="Melvin CARRERE" userId="f3466305-787c-4660-b6eb-419cfeb4c857" providerId="ADAL" clId="{11F6D625-72DF-45D1-AB81-FEE0861DDCD6}" dt="2020-06-06T22:50:35.569" v="1749" actId="207"/>
          <ac:spMkLst>
            <pc:docMk/>
            <pc:sldMk cId="3107867348" sldId="258"/>
            <ac:spMk id="31" creationId="{B750CFC8-F39C-4D73-9B3B-509C25DC2853}"/>
          </ac:spMkLst>
        </pc:spChg>
        <pc:spChg chg="mod">
          <ac:chgData name="Melvin CARRERE" userId="f3466305-787c-4660-b6eb-419cfeb4c857" providerId="ADAL" clId="{11F6D625-72DF-45D1-AB81-FEE0861DDCD6}" dt="2020-06-06T22:50:35.569" v="1749" actId="207"/>
          <ac:spMkLst>
            <pc:docMk/>
            <pc:sldMk cId="3107867348" sldId="258"/>
            <ac:spMk id="35" creationId="{4C9E244F-2602-45AA-96A1-53F5E45DBAB6}"/>
          </ac:spMkLst>
        </pc:spChg>
        <pc:grpChg chg="mod">
          <ac:chgData name="Melvin CARRERE" userId="f3466305-787c-4660-b6eb-419cfeb4c857" providerId="ADAL" clId="{11F6D625-72DF-45D1-AB81-FEE0861DDCD6}" dt="2020-06-06T22:50:39.304" v="1750" actId="1076"/>
          <ac:grpSpMkLst>
            <pc:docMk/>
            <pc:sldMk cId="3107867348" sldId="258"/>
            <ac:grpSpMk id="15" creationId="{89BEBD48-9644-4AF0-A22B-9002AB22ECB9}"/>
          </ac:grpSpMkLst>
        </pc:grpChg>
        <pc:graphicFrameChg chg="mod">
          <ac:chgData name="Melvin CARRERE" userId="f3466305-787c-4660-b6eb-419cfeb4c857" providerId="ADAL" clId="{11F6D625-72DF-45D1-AB81-FEE0861DDCD6}" dt="2020-06-06T22:50:24.485" v="1747" actId="207"/>
          <ac:graphicFrameMkLst>
            <pc:docMk/>
            <pc:sldMk cId="3107867348" sldId="258"/>
            <ac:graphicFrameMk id="7" creationId="{D0D41E0D-FACD-41D3-8039-2F973624AAF1}"/>
          </ac:graphicFrameMkLst>
        </pc:graphicFrameChg>
        <pc:graphicFrameChg chg="mod modGraphic">
          <ac:chgData name="Melvin CARRERE" userId="f3466305-787c-4660-b6eb-419cfeb4c857" providerId="ADAL" clId="{11F6D625-72DF-45D1-AB81-FEE0861DDCD6}" dt="2020-06-02T18:46:31.813" v="3"/>
          <ac:graphicFrameMkLst>
            <pc:docMk/>
            <pc:sldMk cId="3107867348" sldId="258"/>
            <ac:graphicFrameMk id="43" creationId="{B09C62C3-C65C-458B-9F99-61AB75A3420D}"/>
          </ac:graphicFrameMkLst>
        </pc:graphicFrameChg>
        <pc:picChg chg="mod">
          <ac:chgData name="Melvin CARRERE" userId="f3466305-787c-4660-b6eb-419cfeb4c857" providerId="ADAL" clId="{11F6D625-72DF-45D1-AB81-FEE0861DDCD6}" dt="2020-06-06T22:50:48.349" v="1754" actId="1076"/>
          <ac:picMkLst>
            <pc:docMk/>
            <pc:sldMk cId="3107867348" sldId="258"/>
            <ac:picMk id="10" creationId="{4B3EB8AC-3DFE-498F-B56F-3FFA3381F2CB}"/>
          </ac:picMkLst>
        </pc:picChg>
        <pc:picChg chg="mod">
          <ac:chgData name="Melvin CARRERE" userId="f3466305-787c-4660-b6eb-419cfeb4c857" providerId="ADAL" clId="{11F6D625-72DF-45D1-AB81-FEE0861DDCD6}" dt="2020-06-06T22:50:42.910" v="1751" actId="1076"/>
          <ac:picMkLst>
            <pc:docMk/>
            <pc:sldMk cId="3107867348" sldId="258"/>
            <ac:picMk id="42" creationId="{5C5B2ACA-F81A-4EB8-A7BB-FBDD65871800}"/>
          </ac:picMkLst>
        </pc:picChg>
      </pc:sldChg>
      <pc:sldChg chg="addSp delSp modSp new mod modAnim">
        <pc:chgData name="Melvin CARRERE" userId="f3466305-787c-4660-b6eb-419cfeb4c857" providerId="ADAL" clId="{11F6D625-72DF-45D1-AB81-FEE0861DDCD6}" dt="2020-06-08T16:05:59.972" v="1850" actId="20577"/>
        <pc:sldMkLst>
          <pc:docMk/>
          <pc:sldMk cId="561503547" sldId="259"/>
        </pc:sldMkLst>
        <pc:spChg chg="del">
          <ac:chgData name="Melvin CARRERE" userId="f3466305-787c-4660-b6eb-419cfeb4c857" providerId="ADAL" clId="{11F6D625-72DF-45D1-AB81-FEE0861DDCD6}" dt="2020-06-06T22:31:06.898" v="1126" actId="478"/>
          <ac:spMkLst>
            <pc:docMk/>
            <pc:sldMk cId="561503547" sldId="259"/>
            <ac:spMk id="2" creationId="{E79B225F-66FD-4DE5-9607-85AE9C9201D4}"/>
          </ac:spMkLst>
        </pc:spChg>
        <pc:spChg chg="del">
          <ac:chgData name="Melvin CARRERE" userId="f3466305-787c-4660-b6eb-419cfeb4c857" providerId="ADAL" clId="{11F6D625-72DF-45D1-AB81-FEE0861DDCD6}" dt="2020-06-06T22:31:07.768" v="1127" actId="478"/>
          <ac:spMkLst>
            <pc:docMk/>
            <pc:sldMk cId="561503547" sldId="259"/>
            <ac:spMk id="3" creationId="{89C47B87-068A-4751-9D76-BCC4E523D23A}"/>
          </ac:spMkLst>
        </pc:spChg>
        <pc:spChg chg="add mod">
          <ac:chgData name="Melvin CARRERE" userId="f3466305-787c-4660-b6eb-419cfeb4c857" providerId="ADAL" clId="{11F6D625-72DF-45D1-AB81-FEE0861DDCD6}" dt="2020-06-06T22:51:11.960" v="1761" actId="207"/>
          <ac:spMkLst>
            <pc:docMk/>
            <pc:sldMk cId="561503547" sldId="259"/>
            <ac:spMk id="5" creationId="{1A57E4D1-6F26-4971-BFC5-67AF4549CDB4}"/>
          </ac:spMkLst>
        </pc:spChg>
        <pc:spChg chg="add mod">
          <ac:chgData name="Melvin CARRERE" userId="f3466305-787c-4660-b6eb-419cfeb4c857" providerId="ADAL" clId="{11F6D625-72DF-45D1-AB81-FEE0861DDCD6}" dt="2020-06-06T22:51:07.518" v="1759" actId="207"/>
          <ac:spMkLst>
            <pc:docMk/>
            <pc:sldMk cId="561503547" sldId="259"/>
            <ac:spMk id="14" creationId="{F6091B82-9326-41B2-BCC8-53237475E02B}"/>
          </ac:spMkLst>
        </pc:spChg>
        <pc:spChg chg="add mod">
          <ac:chgData name="Melvin CARRERE" userId="f3466305-787c-4660-b6eb-419cfeb4c857" providerId="ADAL" clId="{11F6D625-72DF-45D1-AB81-FEE0861DDCD6}" dt="2020-06-06T22:51:04.754" v="1757" actId="207"/>
          <ac:spMkLst>
            <pc:docMk/>
            <pc:sldMk cId="561503547" sldId="259"/>
            <ac:spMk id="15" creationId="{DB9586C0-8860-4920-8FDE-F3FB8B5557F1}"/>
          </ac:spMkLst>
        </pc:spChg>
        <pc:spChg chg="add mod">
          <ac:chgData name="Melvin CARRERE" userId="f3466305-787c-4660-b6eb-419cfeb4c857" providerId="ADAL" clId="{11F6D625-72DF-45D1-AB81-FEE0861DDCD6}" dt="2020-06-08T16:05:59.972" v="1850" actId="20577"/>
          <ac:spMkLst>
            <pc:docMk/>
            <pc:sldMk cId="561503547" sldId="259"/>
            <ac:spMk id="16" creationId="{C537AFCC-8A10-4CFF-8F83-035143D80E83}"/>
          </ac:spMkLst>
        </pc:spChg>
        <pc:graphicFrameChg chg="add del mod modGraphic">
          <ac:chgData name="Melvin CARRERE" userId="f3466305-787c-4660-b6eb-419cfeb4c857" providerId="ADAL" clId="{11F6D625-72DF-45D1-AB81-FEE0861DDCD6}" dt="2020-06-06T22:37:54.803" v="1211" actId="478"/>
          <ac:graphicFrameMkLst>
            <pc:docMk/>
            <pc:sldMk cId="561503547" sldId="259"/>
            <ac:graphicFrameMk id="6" creationId="{93F47896-2FC5-4F70-B929-A2C5FE6B59CF}"/>
          </ac:graphicFrameMkLst>
        </pc:graphicFrameChg>
        <pc:graphicFrameChg chg="add mod modGraphic">
          <ac:chgData name="Melvin CARRERE" userId="f3466305-787c-4660-b6eb-419cfeb4c857" providerId="ADAL" clId="{11F6D625-72DF-45D1-AB81-FEE0861DDCD6}" dt="2020-06-06T22:47:46.916" v="1503" actId="1076"/>
          <ac:graphicFrameMkLst>
            <pc:docMk/>
            <pc:sldMk cId="561503547" sldId="259"/>
            <ac:graphicFrameMk id="7" creationId="{62899667-71C8-4A3A-B2DD-6AEC277E4AAB}"/>
          </ac:graphicFrameMkLst>
        </pc:graphicFrameChg>
        <pc:picChg chg="add mod">
          <ac:chgData name="Melvin CARRERE" userId="f3466305-787c-4660-b6eb-419cfeb4c857" providerId="ADAL" clId="{11F6D625-72DF-45D1-AB81-FEE0861DDCD6}" dt="2020-06-06T22:46:53.084" v="1417" actId="1076"/>
          <ac:picMkLst>
            <pc:docMk/>
            <pc:sldMk cId="561503547" sldId="259"/>
            <ac:picMk id="10" creationId="{7C758B44-519D-4A9F-84A4-7332FA6F22DD}"/>
          </ac:picMkLst>
        </pc:picChg>
        <pc:picChg chg="add del mod">
          <ac:chgData name="Melvin CARRERE" userId="f3466305-787c-4660-b6eb-419cfeb4c857" providerId="ADAL" clId="{11F6D625-72DF-45D1-AB81-FEE0861DDCD6}" dt="2020-06-06T22:37:45.268" v="1208" actId="478"/>
          <ac:picMkLst>
            <pc:docMk/>
            <pc:sldMk cId="561503547" sldId="259"/>
            <ac:picMk id="1026" creationId="{FE83D91A-5F9D-4BA6-985E-E0F31391A0FA}"/>
          </ac:picMkLst>
        </pc:picChg>
        <pc:picChg chg="add mod">
          <ac:chgData name="Melvin CARRERE" userId="f3466305-787c-4660-b6eb-419cfeb4c857" providerId="ADAL" clId="{11F6D625-72DF-45D1-AB81-FEE0861DDCD6}" dt="2020-06-06T22:51:56.948" v="1837" actId="14100"/>
          <ac:picMkLst>
            <pc:docMk/>
            <pc:sldMk cId="561503547" sldId="259"/>
            <ac:picMk id="1028" creationId="{6276CF78-FF52-4DAD-8F4E-D0D30D703CED}"/>
          </ac:picMkLst>
        </pc:picChg>
        <pc:picChg chg="add mod">
          <ac:chgData name="Melvin CARRERE" userId="f3466305-787c-4660-b6eb-419cfeb4c857" providerId="ADAL" clId="{11F6D625-72DF-45D1-AB81-FEE0861DDCD6}" dt="2020-06-06T22:46:54.505" v="1418" actId="1076"/>
          <ac:picMkLst>
            <pc:docMk/>
            <pc:sldMk cId="561503547" sldId="259"/>
            <ac:picMk id="1030" creationId="{CFD177BE-1118-499D-A8BD-7C16ECAC1D48}"/>
          </ac:picMkLst>
        </pc:picChg>
      </pc:sldChg>
    </pc:docChg>
  </pc:docChgLst>
</pc:chgInfo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6-02T20:55:04.214" idx="1">
    <p:pos x="10" y="10"/>
    <p:text/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6-13T17:24:39.922" idx="2">
    <p:pos x="10" y="10"/>
    <p:text/>
    <p:extLst>
      <p:ext uri="{C676402C-5697-4E1C-873F-D02D1690AC5C}">
        <p15:threadingInfo xmlns:p15="http://schemas.microsoft.com/office/powerpoint/2012/main" timeZoneBias="-120"/>
      </p:ext>
    </p:extLst>
  </p:cm>
</p:cmLst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image" Target="../media/image43.jp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image" Target="../media/image43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BE0A8FA-2499-431A-ADB5-89FA635238F6}" type="doc">
      <dgm:prSet loTypeId="urn:microsoft.com/office/officeart/2005/8/layout/funnel1" loCatId="process" qsTypeId="urn:microsoft.com/office/officeart/2005/8/quickstyle/3d1" qsCatId="3D" csTypeId="urn:microsoft.com/office/officeart/2005/8/colors/accent6_2" csCatId="accent6" phldr="1"/>
      <dgm:spPr/>
      <dgm:t>
        <a:bodyPr/>
        <a:lstStyle/>
        <a:p>
          <a:endParaRPr lang="fr-FR"/>
        </a:p>
      </dgm:t>
    </dgm:pt>
    <dgm:pt modelId="{544E4204-8977-4F35-9B7F-1C1877E5500E}">
      <dgm:prSet phldrT="[Texte]"/>
      <dgm:spPr/>
      <dgm:t>
        <a:bodyPr/>
        <a:lstStyle/>
        <a:p>
          <a:r>
            <a:rPr lang="fr-FR" b="1" dirty="0"/>
            <a:t>Tâches et Ressources</a:t>
          </a:r>
        </a:p>
      </dgm:t>
    </dgm:pt>
    <dgm:pt modelId="{94AD2EA3-EB4E-4F24-A7EE-1B5F212D4EEA}" type="parTrans" cxnId="{027626D8-E26B-40B4-BEC6-8E00A1CFFF19}">
      <dgm:prSet/>
      <dgm:spPr/>
      <dgm:t>
        <a:bodyPr/>
        <a:lstStyle/>
        <a:p>
          <a:endParaRPr lang="fr-FR"/>
        </a:p>
      </dgm:t>
    </dgm:pt>
    <dgm:pt modelId="{66774F09-173C-4EB3-97F6-4DDC70B7B27F}" type="sibTrans" cxnId="{027626D8-E26B-40B4-BEC6-8E00A1CFFF19}">
      <dgm:prSet/>
      <dgm:spPr/>
      <dgm:t>
        <a:bodyPr/>
        <a:lstStyle/>
        <a:p>
          <a:endParaRPr lang="fr-FR"/>
        </a:p>
      </dgm:t>
    </dgm:pt>
    <dgm:pt modelId="{12125BBA-54D4-4A40-9ECB-FBEACF5D7B13}">
      <dgm:prSet phldrT="[Texte]" custT="1"/>
      <dgm:spPr/>
      <dgm:t>
        <a:bodyPr/>
        <a:lstStyle/>
        <a:p>
          <a:pPr algn="ctr"/>
          <a:r>
            <a:rPr lang="fr-FR" sz="1800" b="1" u="none" dirty="0">
              <a:solidFill>
                <a:schemeClr val="accent6">
                  <a:lumMod val="50000"/>
                </a:schemeClr>
              </a:solidFill>
              <a:latin typeface="Roboto"/>
            </a:rPr>
            <a:t>Planning prévisionnel</a:t>
          </a:r>
        </a:p>
      </dgm:t>
    </dgm:pt>
    <dgm:pt modelId="{EF38A278-29DF-477A-9055-AB4FC3B5ABE3}" type="parTrans" cxnId="{247E91BE-D542-4108-B4F6-F73DEF502E2F}">
      <dgm:prSet/>
      <dgm:spPr/>
      <dgm:t>
        <a:bodyPr/>
        <a:lstStyle/>
        <a:p>
          <a:endParaRPr lang="fr-FR"/>
        </a:p>
      </dgm:t>
    </dgm:pt>
    <dgm:pt modelId="{C82CC44D-824F-4AC6-AFE0-B938FD8525C7}" type="sibTrans" cxnId="{247E91BE-D542-4108-B4F6-F73DEF502E2F}">
      <dgm:prSet/>
      <dgm:spPr/>
      <dgm:t>
        <a:bodyPr/>
        <a:lstStyle/>
        <a:p>
          <a:endParaRPr lang="fr-FR"/>
        </a:p>
      </dgm:t>
    </dgm:pt>
    <dgm:pt modelId="{C2A2F126-1878-4B59-88C7-B93E5EEFC84B}">
      <dgm:prSet phldrT="[Texte]"/>
      <dgm:spPr/>
      <dgm:t>
        <a:bodyPr/>
        <a:lstStyle/>
        <a:p>
          <a:r>
            <a:rPr lang="fr-FR" b="1" dirty="0"/>
            <a:t>Jalons</a:t>
          </a:r>
        </a:p>
      </dgm:t>
    </dgm:pt>
    <dgm:pt modelId="{1017C130-8384-4418-882D-202664F7139D}" type="parTrans" cxnId="{BED5E8CE-431B-4022-A020-16CEAE15A6C8}">
      <dgm:prSet/>
      <dgm:spPr/>
      <dgm:t>
        <a:bodyPr/>
        <a:lstStyle/>
        <a:p>
          <a:endParaRPr lang="fr-FR"/>
        </a:p>
      </dgm:t>
    </dgm:pt>
    <dgm:pt modelId="{0E7C5C27-9593-498D-BF9E-C0DF4C5946DF}" type="sibTrans" cxnId="{BED5E8CE-431B-4022-A020-16CEAE15A6C8}">
      <dgm:prSet/>
      <dgm:spPr/>
      <dgm:t>
        <a:bodyPr/>
        <a:lstStyle/>
        <a:p>
          <a:endParaRPr lang="fr-FR"/>
        </a:p>
      </dgm:t>
    </dgm:pt>
    <dgm:pt modelId="{1BBB178F-49F5-45C4-9E17-827CF020E256}">
      <dgm:prSet phldrT="[Texte]"/>
      <dgm:spPr/>
      <dgm:t>
        <a:bodyPr/>
        <a:lstStyle/>
        <a:p>
          <a:r>
            <a:rPr lang="fr-FR" b="1" dirty="0"/>
            <a:t>Délais, charge de travail et coûts</a:t>
          </a:r>
        </a:p>
      </dgm:t>
    </dgm:pt>
    <dgm:pt modelId="{BB10F5B4-C626-4970-9409-BF8E221C0701}" type="parTrans" cxnId="{48A86970-7AB0-4039-8B25-7E42ED89A667}">
      <dgm:prSet/>
      <dgm:spPr/>
      <dgm:t>
        <a:bodyPr/>
        <a:lstStyle/>
        <a:p>
          <a:endParaRPr lang="fr-FR"/>
        </a:p>
      </dgm:t>
    </dgm:pt>
    <dgm:pt modelId="{75BBE054-71CC-4B19-B155-AAE19887030E}" type="sibTrans" cxnId="{48A86970-7AB0-4039-8B25-7E42ED89A667}">
      <dgm:prSet/>
      <dgm:spPr/>
      <dgm:t>
        <a:bodyPr/>
        <a:lstStyle/>
        <a:p>
          <a:endParaRPr lang="fr-FR"/>
        </a:p>
      </dgm:t>
    </dgm:pt>
    <dgm:pt modelId="{04067AAF-159B-4EF1-9BAB-75E25274236C}" type="pres">
      <dgm:prSet presAssocID="{1BE0A8FA-2499-431A-ADB5-89FA635238F6}" presName="Name0" presStyleCnt="0">
        <dgm:presLayoutVars>
          <dgm:chMax val="4"/>
          <dgm:resizeHandles val="exact"/>
        </dgm:presLayoutVars>
      </dgm:prSet>
      <dgm:spPr/>
    </dgm:pt>
    <dgm:pt modelId="{20BC0FAC-2781-45D8-ADE1-821C3CA5E33E}" type="pres">
      <dgm:prSet presAssocID="{1BE0A8FA-2499-431A-ADB5-89FA635238F6}" presName="ellipse" presStyleLbl="trBgShp" presStyleIdx="0" presStyleCnt="1"/>
      <dgm:spPr/>
    </dgm:pt>
    <dgm:pt modelId="{E0D0097A-18FA-41AE-A201-BD61A9EBC561}" type="pres">
      <dgm:prSet presAssocID="{1BE0A8FA-2499-431A-ADB5-89FA635238F6}" presName="arrow1" presStyleLbl="fgShp" presStyleIdx="0" presStyleCnt="1"/>
      <dgm:spPr/>
    </dgm:pt>
    <dgm:pt modelId="{582ADA58-F6CF-4386-B7FD-45D0075A66E2}" type="pres">
      <dgm:prSet presAssocID="{1BE0A8FA-2499-431A-ADB5-89FA635238F6}" presName="rectangle" presStyleLbl="revTx" presStyleIdx="0" presStyleCnt="1" custScaleX="131943" custLinFactNeighborX="6249" custLinFactNeighborY="-1787">
        <dgm:presLayoutVars>
          <dgm:bulletEnabled val="1"/>
        </dgm:presLayoutVars>
      </dgm:prSet>
      <dgm:spPr/>
    </dgm:pt>
    <dgm:pt modelId="{4115CC0F-EC2D-48CD-AC77-A3DCDD679664}" type="pres">
      <dgm:prSet presAssocID="{C2A2F126-1878-4B59-88C7-B93E5EEFC84B}" presName="item1" presStyleLbl="node1" presStyleIdx="0" presStyleCnt="3" custScaleX="140580" custScaleY="125085" custLinFactNeighborX="-19578" custLinFactNeighborY="-17403">
        <dgm:presLayoutVars>
          <dgm:bulletEnabled val="1"/>
        </dgm:presLayoutVars>
      </dgm:prSet>
      <dgm:spPr/>
    </dgm:pt>
    <dgm:pt modelId="{20CB3BA1-7878-4649-AE5F-E2F364149230}" type="pres">
      <dgm:prSet presAssocID="{1BBB178F-49F5-45C4-9E17-827CF020E256}" presName="item2" presStyleLbl="node1" presStyleIdx="1" presStyleCnt="3" custScaleX="89659" custScaleY="90876" custLinFactNeighborX="-14297" custLinFactNeighborY="-38123">
        <dgm:presLayoutVars>
          <dgm:bulletEnabled val="1"/>
        </dgm:presLayoutVars>
      </dgm:prSet>
      <dgm:spPr/>
    </dgm:pt>
    <dgm:pt modelId="{DAEA2E0C-6D99-4CDE-A320-40558641D212}" type="pres">
      <dgm:prSet presAssocID="{12125BBA-54D4-4A40-9ECB-FBEACF5D7B13}" presName="item3" presStyleLbl="node1" presStyleIdx="2" presStyleCnt="3" custLinFactNeighborX="1191" custLinFactNeighborY="-15488">
        <dgm:presLayoutVars>
          <dgm:bulletEnabled val="1"/>
        </dgm:presLayoutVars>
      </dgm:prSet>
      <dgm:spPr/>
    </dgm:pt>
    <dgm:pt modelId="{A43EDCAA-6EEE-4E11-83B1-ACC8350D438B}" type="pres">
      <dgm:prSet presAssocID="{1BE0A8FA-2499-431A-ADB5-89FA635238F6}" presName="funnel" presStyleLbl="trAlignAcc1" presStyleIdx="0" presStyleCnt="1"/>
      <dgm:spPr/>
    </dgm:pt>
  </dgm:ptLst>
  <dgm:cxnLst>
    <dgm:cxn modelId="{F7ABC819-C8BB-4028-B63A-24780C8466D3}" type="presOf" srcId="{544E4204-8977-4F35-9B7F-1C1877E5500E}" destId="{DAEA2E0C-6D99-4CDE-A320-40558641D212}" srcOrd="0" destOrd="0" presId="urn:microsoft.com/office/officeart/2005/8/layout/funnel1"/>
    <dgm:cxn modelId="{48A86970-7AB0-4039-8B25-7E42ED89A667}" srcId="{1BE0A8FA-2499-431A-ADB5-89FA635238F6}" destId="{1BBB178F-49F5-45C4-9E17-827CF020E256}" srcOrd="2" destOrd="0" parTransId="{BB10F5B4-C626-4970-9409-BF8E221C0701}" sibTransId="{75BBE054-71CC-4B19-B155-AAE19887030E}"/>
    <dgm:cxn modelId="{C44C1278-6F19-4001-B4AC-C751DD7F4CBC}" type="presOf" srcId="{1BE0A8FA-2499-431A-ADB5-89FA635238F6}" destId="{04067AAF-159B-4EF1-9BAB-75E25274236C}" srcOrd="0" destOrd="0" presId="urn:microsoft.com/office/officeart/2005/8/layout/funnel1"/>
    <dgm:cxn modelId="{305706A5-7931-423A-8230-5B8B3803FCCA}" type="presOf" srcId="{1BBB178F-49F5-45C4-9E17-827CF020E256}" destId="{4115CC0F-EC2D-48CD-AC77-A3DCDD679664}" srcOrd="0" destOrd="0" presId="urn:microsoft.com/office/officeart/2005/8/layout/funnel1"/>
    <dgm:cxn modelId="{F43687B9-0B2D-4387-A302-DA2EB410385B}" type="presOf" srcId="{C2A2F126-1878-4B59-88C7-B93E5EEFC84B}" destId="{20CB3BA1-7878-4649-AE5F-E2F364149230}" srcOrd="0" destOrd="0" presId="urn:microsoft.com/office/officeart/2005/8/layout/funnel1"/>
    <dgm:cxn modelId="{247E91BE-D542-4108-B4F6-F73DEF502E2F}" srcId="{1BE0A8FA-2499-431A-ADB5-89FA635238F6}" destId="{12125BBA-54D4-4A40-9ECB-FBEACF5D7B13}" srcOrd="3" destOrd="0" parTransId="{EF38A278-29DF-477A-9055-AB4FC3B5ABE3}" sibTransId="{C82CC44D-824F-4AC6-AFE0-B938FD8525C7}"/>
    <dgm:cxn modelId="{BAB0A3CD-9F27-4D51-8DEA-8288B67B5ED7}" type="presOf" srcId="{12125BBA-54D4-4A40-9ECB-FBEACF5D7B13}" destId="{582ADA58-F6CF-4386-B7FD-45D0075A66E2}" srcOrd="0" destOrd="0" presId="urn:microsoft.com/office/officeart/2005/8/layout/funnel1"/>
    <dgm:cxn modelId="{BED5E8CE-431B-4022-A020-16CEAE15A6C8}" srcId="{1BE0A8FA-2499-431A-ADB5-89FA635238F6}" destId="{C2A2F126-1878-4B59-88C7-B93E5EEFC84B}" srcOrd="1" destOrd="0" parTransId="{1017C130-8384-4418-882D-202664F7139D}" sibTransId="{0E7C5C27-9593-498D-BF9E-C0DF4C5946DF}"/>
    <dgm:cxn modelId="{027626D8-E26B-40B4-BEC6-8E00A1CFFF19}" srcId="{1BE0A8FA-2499-431A-ADB5-89FA635238F6}" destId="{544E4204-8977-4F35-9B7F-1C1877E5500E}" srcOrd="0" destOrd="0" parTransId="{94AD2EA3-EB4E-4F24-A7EE-1B5F212D4EEA}" sibTransId="{66774F09-173C-4EB3-97F6-4DDC70B7B27F}"/>
    <dgm:cxn modelId="{A1B852EB-22EB-4D8B-82E5-5023D8700E3E}" type="presParOf" srcId="{04067AAF-159B-4EF1-9BAB-75E25274236C}" destId="{20BC0FAC-2781-45D8-ADE1-821C3CA5E33E}" srcOrd="0" destOrd="0" presId="urn:microsoft.com/office/officeart/2005/8/layout/funnel1"/>
    <dgm:cxn modelId="{67ADAE22-28CB-4A75-B012-F235CF1EAC04}" type="presParOf" srcId="{04067AAF-159B-4EF1-9BAB-75E25274236C}" destId="{E0D0097A-18FA-41AE-A201-BD61A9EBC561}" srcOrd="1" destOrd="0" presId="urn:microsoft.com/office/officeart/2005/8/layout/funnel1"/>
    <dgm:cxn modelId="{87185133-372A-4779-8905-5FBBDD6EB1C4}" type="presParOf" srcId="{04067AAF-159B-4EF1-9BAB-75E25274236C}" destId="{582ADA58-F6CF-4386-B7FD-45D0075A66E2}" srcOrd="2" destOrd="0" presId="urn:microsoft.com/office/officeart/2005/8/layout/funnel1"/>
    <dgm:cxn modelId="{7F05249E-B7A5-460C-931E-42C62761E93C}" type="presParOf" srcId="{04067AAF-159B-4EF1-9BAB-75E25274236C}" destId="{4115CC0F-EC2D-48CD-AC77-A3DCDD679664}" srcOrd="3" destOrd="0" presId="urn:microsoft.com/office/officeart/2005/8/layout/funnel1"/>
    <dgm:cxn modelId="{8C410126-ABAD-46FB-93FC-DBCB4DC044AD}" type="presParOf" srcId="{04067AAF-159B-4EF1-9BAB-75E25274236C}" destId="{20CB3BA1-7878-4649-AE5F-E2F364149230}" srcOrd="4" destOrd="0" presId="urn:microsoft.com/office/officeart/2005/8/layout/funnel1"/>
    <dgm:cxn modelId="{ABB7AABE-BB48-4F6A-B4E4-608E65F49B0B}" type="presParOf" srcId="{04067AAF-159B-4EF1-9BAB-75E25274236C}" destId="{DAEA2E0C-6D99-4CDE-A320-40558641D212}" srcOrd="5" destOrd="0" presId="urn:microsoft.com/office/officeart/2005/8/layout/funnel1"/>
    <dgm:cxn modelId="{99503FDF-5A06-4792-B0CF-7A8F126CE2C5}" type="presParOf" srcId="{04067AAF-159B-4EF1-9BAB-75E25274236C}" destId="{A43EDCAA-6EEE-4E11-83B1-ACC8350D438B}" srcOrd="6" destOrd="0" presId="urn:microsoft.com/office/officeart/2005/8/layout/funnel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80B320A-EF5D-4667-9FD1-6B8858E1FFF4}" type="doc">
      <dgm:prSet loTypeId="urn:microsoft.com/office/officeart/2008/layout/TitlePictureLineup" loCatId="picture" qsTypeId="urn:microsoft.com/office/officeart/2005/8/quickstyle/simple2" qsCatId="simple" csTypeId="urn:microsoft.com/office/officeart/2005/8/colors/accent6_2" csCatId="accent6" phldr="1"/>
      <dgm:spPr/>
      <dgm:t>
        <a:bodyPr/>
        <a:lstStyle/>
        <a:p>
          <a:endParaRPr lang="fr-FR"/>
        </a:p>
      </dgm:t>
    </dgm:pt>
    <dgm:pt modelId="{FA20983D-8567-460D-849A-A979EB814557}">
      <dgm:prSet phldrT="[Texte]"/>
      <dgm:spPr/>
      <dgm:t>
        <a:bodyPr/>
        <a:lstStyle/>
        <a:p>
          <a:r>
            <a:rPr lang="fr-FR" dirty="0"/>
            <a:t>Stockage</a:t>
          </a:r>
        </a:p>
      </dgm:t>
    </dgm:pt>
    <dgm:pt modelId="{2BB980DA-7883-4370-A433-C50CF73331DE}" type="parTrans" cxnId="{B2B891C9-111A-41E2-94DF-1E83EEC40E9C}">
      <dgm:prSet/>
      <dgm:spPr/>
      <dgm:t>
        <a:bodyPr/>
        <a:lstStyle/>
        <a:p>
          <a:endParaRPr lang="fr-FR"/>
        </a:p>
      </dgm:t>
    </dgm:pt>
    <dgm:pt modelId="{24A4F314-3252-4515-AB98-9551A6FB0F41}" type="sibTrans" cxnId="{B2B891C9-111A-41E2-94DF-1E83EEC40E9C}">
      <dgm:prSet/>
      <dgm:spPr/>
      <dgm:t>
        <a:bodyPr/>
        <a:lstStyle/>
        <a:p>
          <a:endParaRPr lang="fr-FR"/>
        </a:p>
      </dgm:t>
    </dgm:pt>
    <dgm:pt modelId="{499F9E4B-E764-4D32-888F-D111FBB9CC58}">
      <dgm:prSet phldrT="[Texte]" custT="1"/>
      <dgm:spPr/>
      <dgm:t>
        <a:bodyPr/>
        <a:lstStyle/>
        <a:p>
          <a:r>
            <a:rPr lang="fr-FR" sz="2000" dirty="0"/>
            <a:t>One drive</a:t>
          </a:r>
        </a:p>
      </dgm:t>
    </dgm:pt>
    <dgm:pt modelId="{D216CF89-434A-4342-961E-8E2A46D11A7A}" type="parTrans" cxnId="{035107DA-3687-41E2-BD4E-1F007DDCC5FA}">
      <dgm:prSet/>
      <dgm:spPr/>
      <dgm:t>
        <a:bodyPr/>
        <a:lstStyle/>
        <a:p>
          <a:endParaRPr lang="fr-FR"/>
        </a:p>
      </dgm:t>
    </dgm:pt>
    <dgm:pt modelId="{28A5B355-6D07-4C82-8293-1080AD45A927}" type="sibTrans" cxnId="{035107DA-3687-41E2-BD4E-1F007DDCC5FA}">
      <dgm:prSet/>
      <dgm:spPr/>
      <dgm:t>
        <a:bodyPr/>
        <a:lstStyle/>
        <a:p>
          <a:endParaRPr lang="fr-FR"/>
        </a:p>
      </dgm:t>
    </dgm:pt>
    <dgm:pt modelId="{9745781F-09B9-4508-AC2C-B1D562055C93}">
      <dgm:prSet phldrT="[Texte]"/>
      <dgm:spPr/>
      <dgm:t>
        <a:bodyPr/>
        <a:lstStyle/>
        <a:p>
          <a:r>
            <a:rPr lang="fr-FR" dirty="0"/>
            <a:t>Communication</a:t>
          </a:r>
        </a:p>
      </dgm:t>
    </dgm:pt>
    <dgm:pt modelId="{C730E82B-6F7A-4AB0-9110-3766A171DC21}" type="parTrans" cxnId="{1E1660EF-490A-479B-8308-E60768CA9B76}">
      <dgm:prSet/>
      <dgm:spPr/>
      <dgm:t>
        <a:bodyPr/>
        <a:lstStyle/>
        <a:p>
          <a:endParaRPr lang="fr-FR"/>
        </a:p>
      </dgm:t>
    </dgm:pt>
    <dgm:pt modelId="{62986B65-DDB2-4BEA-981D-359C215EEB40}" type="sibTrans" cxnId="{1E1660EF-490A-479B-8308-E60768CA9B76}">
      <dgm:prSet/>
      <dgm:spPr/>
      <dgm:t>
        <a:bodyPr/>
        <a:lstStyle/>
        <a:p>
          <a:endParaRPr lang="fr-FR"/>
        </a:p>
      </dgm:t>
    </dgm:pt>
    <dgm:pt modelId="{A6FB3102-6BB3-4C91-9B0E-2175BFD41CA0}">
      <dgm:prSet phldrT="[Texte]" custT="1"/>
      <dgm:spPr/>
      <dgm:t>
        <a:bodyPr/>
        <a:lstStyle/>
        <a:p>
          <a:r>
            <a:rPr lang="fr-FR" sz="2000" dirty="0"/>
            <a:t>Microsoft Teams</a:t>
          </a:r>
        </a:p>
      </dgm:t>
    </dgm:pt>
    <dgm:pt modelId="{D457D083-F8B9-4661-8B19-91D93DCF3CF3}" type="parTrans" cxnId="{DF8546B7-89DE-48F6-A534-56BBA604D8A2}">
      <dgm:prSet/>
      <dgm:spPr/>
      <dgm:t>
        <a:bodyPr/>
        <a:lstStyle/>
        <a:p>
          <a:endParaRPr lang="fr-FR"/>
        </a:p>
      </dgm:t>
    </dgm:pt>
    <dgm:pt modelId="{654FE29C-4DEF-40DF-99E4-5DE815D91910}" type="sibTrans" cxnId="{DF8546B7-89DE-48F6-A534-56BBA604D8A2}">
      <dgm:prSet/>
      <dgm:spPr/>
      <dgm:t>
        <a:bodyPr/>
        <a:lstStyle/>
        <a:p>
          <a:endParaRPr lang="fr-FR"/>
        </a:p>
      </dgm:t>
    </dgm:pt>
    <dgm:pt modelId="{03A124A9-6FC5-4F29-90CC-285AD5916CC9}">
      <dgm:prSet phldrT="[Texte]"/>
      <dgm:spPr/>
      <dgm:t>
        <a:bodyPr/>
        <a:lstStyle/>
        <a:p>
          <a:r>
            <a:rPr lang="fr-FR" dirty="0" err="1"/>
            <a:t>Versionning</a:t>
          </a:r>
          <a:endParaRPr lang="fr-FR" dirty="0"/>
        </a:p>
      </dgm:t>
    </dgm:pt>
    <dgm:pt modelId="{6246B784-15B6-455E-9916-332D8343BF73}" type="parTrans" cxnId="{D4A5BA68-AFA9-4BEA-9850-4DCD1665C3F6}">
      <dgm:prSet/>
      <dgm:spPr/>
      <dgm:t>
        <a:bodyPr/>
        <a:lstStyle/>
        <a:p>
          <a:endParaRPr lang="fr-FR"/>
        </a:p>
      </dgm:t>
    </dgm:pt>
    <dgm:pt modelId="{CA2DFCC9-5CD4-4BB9-A35C-39105B88D10D}" type="sibTrans" cxnId="{D4A5BA68-AFA9-4BEA-9850-4DCD1665C3F6}">
      <dgm:prSet/>
      <dgm:spPr/>
      <dgm:t>
        <a:bodyPr/>
        <a:lstStyle/>
        <a:p>
          <a:endParaRPr lang="fr-FR"/>
        </a:p>
      </dgm:t>
    </dgm:pt>
    <dgm:pt modelId="{0084C782-BAE1-4599-8929-143289FF1470}">
      <dgm:prSet phldrT="[Texte]" custT="1"/>
      <dgm:spPr/>
      <dgm:t>
        <a:bodyPr/>
        <a:lstStyle/>
        <a:p>
          <a:r>
            <a:rPr lang="fr-FR" sz="2000" dirty="0"/>
            <a:t>Git</a:t>
          </a:r>
        </a:p>
      </dgm:t>
    </dgm:pt>
    <dgm:pt modelId="{82586972-8801-4E57-B1A5-650323A64BD8}" type="parTrans" cxnId="{D754789A-2EFF-4F19-9B2A-B8B9B8475503}">
      <dgm:prSet/>
      <dgm:spPr/>
      <dgm:t>
        <a:bodyPr/>
        <a:lstStyle/>
        <a:p>
          <a:endParaRPr lang="fr-FR"/>
        </a:p>
      </dgm:t>
    </dgm:pt>
    <dgm:pt modelId="{D6E903B6-D3AB-4360-B057-1E999374CB58}" type="sibTrans" cxnId="{D754789A-2EFF-4F19-9B2A-B8B9B8475503}">
      <dgm:prSet/>
      <dgm:spPr/>
      <dgm:t>
        <a:bodyPr/>
        <a:lstStyle/>
        <a:p>
          <a:endParaRPr lang="fr-FR"/>
        </a:p>
      </dgm:t>
    </dgm:pt>
    <dgm:pt modelId="{C56C2772-C7CA-426F-98DB-05A97ADE04A7}" type="pres">
      <dgm:prSet presAssocID="{680B320A-EF5D-4667-9FD1-6B8858E1FFF4}" presName="Name0" presStyleCnt="0">
        <dgm:presLayoutVars>
          <dgm:dir/>
        </dgm:presLayoutVars>
      </dgm:prSet>
      <dgm:spPr/>
    </dgm:pt>
    <dgm:pt modelId="{4C0FC7A6-24EB-4C25-9B85-A39845A8F091}" type="pres">
      <dgm:prSet presAssocID="{FA20983D-8567-460D-849A-A979EB814557}" presName="composite" presStyleCnt="0"/>
      <dgm:spPr/>
    </dgm:pt>
    <dgm:pt modelId="{8EA9DC31-DF98-470F-93F3-55547DE784C6}" type="pres">
      <dgm:prSet presAssocID="{FA20983D-8567-460D-849A-A979EB814557}" presName="Accent" presStyleLbl="alignAcc1" presStyleIdx="0" presStyleCnt="3"/>
      <dgm:spPr/>
    </dgm:pt>
    <dgm:pt modelId="{39872CD1-1708-48BF-B3C5-EC5AA8BE2693}" type="pres">
      <dgm:prSet presAssocID="{FA20983D-8567-460D-849A-A979EB814557}" presName="Image" presStyleLbl="node1" presStyleIdx="0" presStyleCnt="3" custScaleX="65250" custScaleY="71621"/>
      <dgm:spPr>
        <a:blipFill>
          <a:blip xmlns:r="http://schemas.openxmlformats.org/officeDocument/2006/relationships" r:embed="rId1"/>
          <a:srcRect/>
          <a:stretch>
            <a:fillRect t="-4000" b="-4000"/>
          </a:stretch>
        </a:blipFill>
      </dgm:spPr>
    </dgm:pt>
    <dgm:pt modelId="{3F642E2D-F511-4ED7-9A97-2931042F6A37}" type="pres">
      <dgm:prSet presAssocID="{FA20983D-8567-460D-849A-A979EB814557}" presName="Child" presStyleLbl="revTx" presStyleIdx="0" presStyleCnt="3">
        <dgm:presLayoutVars>
          <dgm:bulletEnabled val="1"/>
        </dgm:presLayoutVars>
      </dgm:prSet>
      <dgm:spPr/>
    </dgm:pt>
    <dgm:pt modelId="{6EB577CF-FE8C-469F-9F3C-EA8A61C33ACB}" type="pres">
      <dgm:prSet presAssocID="{FA20983D-8567-460D-849A-A979EB814557}" presName="Parent" presStyleLbl="alignNode1" presStyleIdx="0" presStyleCnt="3">
        <dgm:presLayoutVars>
          <dgm:bulletEnabled val="1"/>
        </dgm:presLayoutVars>
      </dgm:prSet>
      <dgm:spPr/>
    </dgm:pt>
    <dgm:pt modelId="{0B66EAB7-6278-4DE6-BB87-0459CF40BB4B}" type="pres">
      <dgm:prSet presAssocID="{24A4F314-3252-4515-AB98-9551A6FB0F41}" presName="sibTrans" presStyleCnt="0"/>
      <dgm:spPr/>
    </dgm:pt>
    <dgm:pt modelId="{6A8735AB-3A87-4262-B4F4-27630D0BE1D6}" type="pres">
      <dgm:prSet presAssocID="{9745781F-09B9-4508-AC2C-B1D562055C93}" presName="composite" presStyleCnt="0"/>
      <dgm:spPr/>
    </dgm:pt>
    <dgm:pt modelId="{B353D6EB-51A0-4EE1-BB44-B3441DCC1807}" type="pres">
      <dgm:prSet presAssocID="{9745781F-09B9-4508-AC2C-B1D562055C93}" presName="Accent" presStyleLbl="alignAcc1" presStyleIdx="1" presStyleCnt="3"/>
      <dgm:spPr/>
    </dgm:pt>
    <dgm:pt modelId="{1C44EF44-56F7-4AD4-842B-E6C39A9EF5BA}" type="pres">
      <dgm:prSet presAssocID="{9745781F-09B9-4508-AC2C-B1D562055C93}" presName="Image" presStyleLbl="node1" presStyleIdx="1" presStyleCnt="3" custScaleX="59461" custScaleY="69350" custLinFactNeighborX="5370" custLinFactNeighborY="3556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000" b="-4000"/>
          </a:stretch>
        </a:blipFill>
      </dgm:spPr>
    </dgm:pt>
    <dgm:pt modelId="{1705CF6A-9337-4AB5-A3E6-A58B5DC82CD3}" type="pres">
      <dgm:prSet presAssocID="{9745781F-09B9-4508-AC2C-B1D562055C93}" presName="Child" presStyleLbl="revTx" presStyleIdx="1" presStyleCnt="3">
        <dgm:presLayoutVars>
          <dgm:bulletEnabled val="1"/>
        </dgm:presLayoutVars>
      </dgm:prSet>
      <dgm:spPr/>
    </dgm:pt>
    <dgm:pt modelId="{C282931E-73BF-44AF-AFDC-63922117B733}" type="pres">
      <dgm:prSet presAssocID="{9745781F-09B9-4508-AC2C-B1D562055C93}" presName="Parent" presStyleLbl="alignNode1" presStyleIdx="1" presStyleCnt="3">
        <dgm:presLayoutVars>
          <dgm:bulletEnabled val="1"/>
        </dgm:presLayoutVars>
      </dgm:prSet>
      <dgm:spPr/>
    </dgm:pt>
    <dgm:pt modelId="{761B2FE2-03C2-4668-BCA0-98D7A90A3134}" type="pres">
      <dgm:prSet presAssocID="{62986B65-DDB2-4BEA-981D-359C215EEB40}" presName="sibTrans" presStyleCnt="0"/>
      <dgm:spPr/>
    </dgm:pt>
    <dgm:pt modelId="{29AB0E22-7739-422E-98E5-64F83B0F1432}" type="pres">
      <dgm:prSet presAssocID="{03A124A9-6FC5-4F29-90CC-285AD5916CC9}" presName="composite" presStyleCnt="0"/>
      <dgm:spPr/>
    </dgm:pt>
    <dgm:pt modelId="{3A56930C-E147-4CF0-A134-A4FF86F778A5}" type="pres">
      <dgm:prSet presAssocID="{03A124A9-6FC5-4F29-90CC-285AD5916CC9}" presName="Accent" presStyleLbl="alignAcc1" presStyleIdx="2" presStyleCnt="3"/>
      <dgm:spPr/>
    </dgm:pt>
    <dgm:pt modelId="{D560AA27-44D7-464F-928E-A4692F689818}" type="pres">
      <dgm:prSet presAssocID="{03A124A9-6FC5-4F29-90CC-285AD5916CC9}" presName="Image" presStyleLbl="node1" presStyleIdx="2" presStyleCnt="3" custScaleX="74564" custScaleY="71067" custLinFactNeighborX="-2731" custLinFactNeighborY="12452"/>
      <dgm:spPr>
        <a:blipFill>
          <a:blip xmlns:r="http://schemas.openxmlformats.org/officeDocument/2006/relationships" r:embed="rId3"/>
          <a:srcRect/>
          <a:stretch>
            <a:fillRect t="-8000" b="-8000"/>
          </a:stretch>
        </a:blipFill>
      </dgm:spPr>
    </dgm:pt>
    <dgm:pt modelId="{7CE2761A-AEE8-4D23-A2D0-7E579455A3F8}" type="pres">
      <dgm:prSet presAssocID="{03A124A9-6FC5-4F29-90CC-285AD5916CC9}" presName="Child" presStyleLbl="revTx" presStyleIdx="2" presStyleCnt="3">
        <dgm:presLayoutVars>
          <dgm:bulletEnabled val="1"/>
        </dgm:presLayoutVars>
      </dgm:prSet>
      <dgm:spPr/>
    </dgm:pt>
    <dgm:pt modelId="{E3A97FCB-503C-4D60-A167-DDB7DC47A117}" type="pres">
      <dgm:prSet presAssocID="{03A124A9-6FC5-4F29-90CC-285AD5916CC9}" presName="Parent" presStyleLbl="alignNode1" presStyleIdx="2" presStyleCnt="3">
        <dgm:presLayoutVars>
          <dgm:bulletEnabled val="1"/>
        </dgm:presLayoutVars>
      </dgm:prSet>
      <dgm:spPr/>
    </dgm:pt>
  </dgm:ptLst>
  <dgm:cxnLst>
    <dgm:cxn modelId="{F534460C-FF77-4E54-8A7B-2CE55BB95053}" type="presOf" srcId="{9745781F-09B9-4508-AC2C-B1D562055C93}" destId="{C282931E-73BF-44AF-AFDC-63922117B733}" srcOrd="0" destOrd="0" presId="urn:microsoft.com/office/officeart/2008/layout/TitlePictureLineup"/>
    <dgm:cxn modelId="{A60DD120-7D5F-4ADB-8F49-A1D922638EA0}" type="presOf" srcId="{A6FB3102-6BB3-4C91-9B0E-2175BFD41CA0}" destId="{1705CF6A-9337-4AB5-A3E6-A58B5DC82CD3}" srcOrd="0" destOrd="0" presId="urn:microsoft.com/office/officeart/2008/layout/TitlePictureLineup"/>
    <dgm:cxn modelId="{63643939-0DF1-4EBE-ADF1-A55DCF69E9CE}" type="presOf" srcId="{0084C782-BAE1-4599-8929-143289FF1470}" destId="{7CE2761A-AEE8-4D23-A2D0-7E579455A3F8}" srcOrd="0" destOrd="0" presId="urn:microsoft.com/office/officeart/2008/layout/TitlePictureLineup"/>
    <dgm:cxn modelId="{D4A5BA68-AFA9-4BEA-9850-4DCD1665C3F6}" srcId="{680B320A-EF5D-4667-9FD1-6B8858E1FFF4}" destId="{03A124A9-6FC5-4F29-90CC-285AD5916CC9}" srcOrd="2" destOrd="0" parTransId="{6246B784-15B6-455E-9916-332D8343BF73}" sibTransId="{CA2DFCC9-5CD4-4BB9-A35C-39105B88D10D}"/>
    <dgm:cxn modelId="{4A4B6C5A-3B03-49B4-9B9A-D4CC988E5DB2}" type="presOf" srcId="{499F9E4B-E764-4D32-888F-D111FBB9CC58}" destId="{3F642E2D-F511-4ED7-9A97-2931042F6A37}" srcOrd="0" destOrd="0" presId="urn:microsoft.com/office/officeart/2008/layout/TitlePictureLineup"/>
    <dgm:cxn modelId="{D754789A-2EFF-4F19-9B2A-B8B9B8475503}" srcId="{03A124A9-6FC5-4F29-90CC-285AD5916CC9}" destId="{0084C782-BAE1-4599-8929-143289FF1470}" srcOrd="0" destOrd="0" parTransId="{82586972-8801-4E57-B1A5-650323A64BD8}" sibTransId="{D6E903B6-D3AB-4360-B057-1E999374CB58}"/>
    <dgm:cxn modelId="{13C572A5-F6DF-47E6-8C1F-26ADC38DB8E8}" type="presOf" srcId="{680B320A-EF5D-4667-9FD1-6B8858E1FFF4}" destId="{C56C2772-C7CA-426F-98DB-05A97ADE04A7}" srcOrd="0" destOrd="0" presId="urn:microsoft.com/office/officeart/2008/layout/TitlePictureLineup"/>
    <dgm:cxn modelId="{DF8546B7-89DE-48F6-A534-56BBA604D8A2}" srcId="{9745781F-09B9-4508-AC2C-B1D562055C93}" destId="{A6FB3102-6BB3-4C91-9B0E-2175BFD41CA0}" srcOrd="0" destOrd="0" parTransId="{D457D083-F8B9-4661-8B19-91D93DCF3CF3}" sibTransId="{654FE29C-4DEF-40DF-99E4-5DE815D91910}"/>
    <dgm:cxn modelId="{B2B891C9-111A-41E2-94DF-1E83EEC40E9C}" srcId="{680B320A-EF5D-4667-9FD1-6B8858E1FFF4}" destId="{FA20983D-8567-460D-849A-A979EB814557}" srcOrd="0" destOrd="0" parTransId="{2BB980DA-7883-4370-A433-C50CF73331DE}" sibTransId="{24A4F314-3252-4515-AB98-9551A6FB0F41}"/>
    <dgm:cxn modelId="{035107DA-3687-41E2-BD4E-1F007DDCC5FA}" srcId="{FA20983D-8567-460D-849A-A979EB814557}" destId="{499F9E4B-E764-4D32-888F-D111FBB9CC58}" srcOrd="0" destOrd="0" parTransId="{D216CF89-434A-4342-961E-8E2A46D11A7A}" sibTransId="{28A5B355-6D07-4C82-8293-1080AD45A927}"/>
    <dgm:cxn modelId="{ECFA31E5-D724-40A6-9A1C-00134DBD2268}" type="presOf" srcId="{FA20983D-8567-460D-849A-A979EB814557}" destId="{6EB577CF-FE8C-469F-9F3C-EA8A61C33ACB}" srcOrd="0" destOrd="0" presId="urn:microsoft.com/office/officeart/2008/layout/TitlePictureLineup"/>
    <dgm:cxn modelId="{1E1660EF-490A-479B-8308-E60768CA9B76}" srcId="{680B320A-EF5D-4667-9FD1-6B8858E1FFF4}" destId="{9745781F-09B9-4508-AC2C-B1D562055C93}" srcOrd="1" destOrd="0" parTransId="{C730E82B-6F7A-4AB0-9110-3766A171DC21}" sibTransId="{62986B65-DDB2-4BEA-981D-359C215EEB40}"/>
    <dgm:cxn modelId="{C1EA13F8-B984-45C8-B90C-4AC259B5A7EC}" type="presOf" srcId="{03A124A9-6FC5-4F29-90CC-285AD5916CC9}" destId="{E3A97FCB-503C-4D60-A167-DDB7DC47A117}" srcOrd="0" destOrd="0" presId="urn:microsoft.com/office/officeart/2008/layout/TitlePictureLineup"/>
    <dgm:cxn modelId="{02278E75-A672-49F1-8772-40B8840286E8}" type="presParOf" srcId="{C56C2772-C7CA-426F-98DB-05A97ADE04A7}" destId="{4C0FC7A6-24EB-4C25-9B85-A39845A8F091}" srcOrd="0" destOrd="0" presId="urn:microsoft.com/office/officeart/2008/layout/TitlePictureLineup"/>
    <dgm:cxn modelId="{91F04113-5867-4E79-BC29-76636540A80B}" type="presParOf" srcId="{4C0FC7A6-24EB-4C25-9B85-A39845A8F091}" destId="{8EA9DC31-DF98-470F-93F3-55547DE784C6}" srcOrd="0" destOrd="0" presId="urn:microsoft.com/office/officeart/2008/layout/TitlePictureLineup"/>
    <dgm:cxn modelId="{B2758F35-9652-42E6-BEA2-ECE283D84574}" type="presParOf" srcId="{4C0FC7A6-24EB-4C25-9B85-A39845A8F091}" destId="{39872CD1-1708-48BF-B3C5-EC5AA8BE2693}" srcOrd="1" destOrd="0" presId="urn:microsoft.com/office/officeart/2008/layout/TitlePictureLineup"/>
    <dgm:cxn modelId="{2D4ACC65-CCDC-489E-95AC-700BAD3011A9}" type="presParOf" srcId="{4C0FC7A6-24EB-4C25-9B85-A39845A8F091}" destId="{3F642E2D-F511-4ED7-9A97-2931042F6A37}" srcOrd="2" destOrd="0" presId="urn:microsoft.com/office/officeart/2008/layout/TitlePictureLineup"/>
    <dgm:cxn modelId="{92445928-9FF7-4A30-97B2-432DAD38CDD7}" type="presParOf" srcId="{4C0FC7A6-24EB-4C25-9B85-A39845A8F091}" destId="{6EB577CF-FE8C-469F-9F3C-EA8A61C33ACB}" srcOrd="3" destOrd="0" presId="urn:microsoft.com/office/officeart/2008/layout/TitlePictureLineup"/>
    <dgm:cxn modelId="{808AC580-6DE7-4BF8-89CB-21C87134C4DE}" type="presParOf" srcId="{C56C2772-C7CA-426F-98DB-05A97ADE04A7}" destId="{0B66EAB7-6278-4DE6-BB87-0459CF40BB4B}" srcOrd="1" destOrd="0" presId="urn:microsoft.com/office/officeart/2008/layout/TitlePictureLineup"/>
    <dgm:cxn modelId="{093617E6-F66D-435D-9ADB-65367A16A2B7}" type="presParOf" srcId="{C56C2772-C7CA-426F-98DB-05A97ADE04A7}" destId="{6A8735AB-3A87-4262-B4F4-27630D0BE1D6}" srcOrd="2" destOrd="0" presId="urn:microsoft.com/office/officeart/2008/layout/TitlePictureLineup"/>
    <dgm:cxn modelId="{BB4B5A1A-9F60-4B2F-9952-B5BE04ECC50A}" type="presParOf" srcId="{6A8735AB-3A87-4262-B4F4-27630D0BE1D6}" destId="{B353D6EB-51A0-4EE1-BB44-B3441DCC1807}" srcOrd="0" destOrd="0" presId="urn:microsoft.com/office/officeart/2008/layout/TitlePictureLineup"/>
    <dgm:cxn modelId="{FE26CE36-0A77-4805-88CD-CC32FEA4485D}" type="presParOf" srcId="{6A8735AB-3A87-4262-B4F4-27630D0BE1D6}" destId="{1C44EF44-56F7-4AD4-842B-E6C39A9EF5BA}" srcOrd="1" destOrd="0" presId="urn:microsoft.com/office/officeart/2008/layout/TitlePictureLineup"/>
    <dgm:cxn modelId="{1D9DE4F6-35F4-49A9-AA61-CFA6590326D3}" type="presParOf" srcId="{6A8735AB-3A87-4262-B4F4-27630D0BE1D6}" destId="{1705CF6A-9337-4AB5-A3E6-A58B5DC82CD3}" srcOrd="2" destOrd="0" presId="urn:microsoft.com/office/officeart/2008/layout/TitlePictureLineup"/>
    <dgm:cxn modelId="{E92E3117-4CFE-4AD6-AB56-87EE5E6BDA53}" type="presParOf" srcId="{6A8735AB-3A87-4262-B4F4-27630D0BE1D6}" destId="{C282931E-73BF-44AF-AFDC-63922117B733}" srcOrd="3" destOrd="0" presId="urn:microsoft.com/office/officeart/2008/layout/TitlePictureLineup"/>
    <dgm:cxn modelId="{989B5868-C63B-4D2A-99DE-989596FF0ECB}" type="presParOf" srcId="{C56C2772-C7CA-426F-98DB-05A97ADE04A7}" destId="{761B2FE2-03C2-4668-BCA0-98D7A90A3134}" srcOrd="3" destOrd="0" presId="urn:microsoft.com/office/officeart/2008/layout/TitlePictureLineup"/>
    <dgm:cxn modelId="{F719EB6B-D302-4476-9575-861CF0EF445E}" type="presParOf" srcId="{C56C2772-C7CA-426F-98DB-05A97ADE04A7}" destId="{29AB0E22-7739-422E-98E5-64F83B0F1432}" srcOrd="4" destOrd="0" presId="urn:microsoft.com/office/officeart/2008/layout/TitlePictureLineup"/>
    <dgm:cxn modelId="{F68F6334-EC92-457D-9780-2EAB2863086B}" type="presParOf" srcId="{29AB0E22-7739-422E-98E5-64F83B0F1432}" destId="{3A56930C-E147-4CF0-A134-A4FF86F778A5}" srcOrd="0" destOrd="0" presId="urn:microsoft.com/office/officeart/2008/layout/TitlePictureLineup"/>
    <dgm:cxn modelId="{96025E7D-5D86-4729-A7D0-510938ABE362}" type="presParOf" srcId="{29AB0E22-7739-422E-98E5-64F83B0F1432}" destId="{D560AA27-44D7-464F-928E-A4692F689818}" srcOrd="1" destOrd="0" presId="urn:microsoft.com/office/officeart/2008/layout/TitlePictureLineup"/>
    <dgm:cxn modelId="{6092C706-2F6F-4083-B65F-8A50E9706283}" type="presParOf" srcId="{29AB0E22-7739-422E-98E5-64F83B0F1432}" destId="{7CE2761A-AEE8-4D23-A2D0-7E579455A3F8}" srcOrd="2" destOrd="0" presId="urn:microsoft.com/office/officeart/2008/layout/TitlePictureLineup"/>
    <dgm:cxn modelId="{762AC6A0-30B8-42FB-A959-27A9F57A99A7}" type="presParOf" srcId="{29AB0E22-7739-422E-98E5-64F83B0F1432}" destId="{E3A97FCB-503C-4D60-A167-DDB7DC47A117}" srcOrd="3" destOrd="0" presId="urn:microsoft.com/office/officeart/2008/layout/TitlePictureLineup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BC0FAC-2781-45D8-ADE1-821C3CA5E33E}">
      <dsp:nvSpPr>
        <dsp:cNvPr id="0" name=""/>
        <dsp:cNvSpPr/>
      </dsp:nvSpPr>
      <dsp:spPr>
        <a:xfrm>
          <a:off x="981569" y="132961"/>
          <a:ext cx="2638778" cy="916412"/>
        </a:xfrm>
        <a:prstGeom prst="ellipse">
          <a:avLst/>
        </a:prstGeom>
        <a:solidFill>
          <a:schemeClr val="accent6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z="-190500" extrusionH="12700" prstMaterial="matte"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0D0097A-18FA-41AE-A201-BD61A9EBC561}">
      <dsp:nvSpPr>
        <dsp:cNvPr id="0" name=""/>
        <dsp:cNvSpPr/>
      </dsp:nvSpPr>
      <dsp:spPr>
        <a:xfrm>
          <a:off x="2049354" y="2376945"/>
          <a:ext cx="511391" cy="327290"/>
        </a:xfrm>
        <a:prstGeom prst="downArrow">
          <a:avLst/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cene3d>
          <a:camera prst="orthographicFront"/>
          <a:lightRig rig="flat" dir="t"/>
        </a:scene3d>
        <a:sp3d z="190500"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582ADA58-F6CF-4386-B7FD-45D0075A66E2}">
      <dsp:nvSpPr>
        <dsp:cNvPr id="0" name=""/>
        <dsp:cNvSpPr/>
      </dsp:nvSpPr>
      <dsp:spPr>
        <a:xfrm>
          <a:off x="839055" y="2627811"/>
          <a:ext cx="3238774" cy="6136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b="1" u="none" kern="1200" dirty="0">
              <a:solidFill>
                <a:schemeClr val="accent6">
                  <a:lumMod val="50000"/>
                </a:schemeClr>
              </a:solidFill>
              <a:latin typeface="Roboto"/>
            </a:rPr>
            <a:t>Planning prévisionnel</a:t>
          </a:r>
        </a:p>
      </dsp:txBody>
      <dsp:txXfrm>
        <a:off x="839055" y="2627811"/>
        <a:ext cx="3238774" cy="613669"/>
      </dsp:txXfrm>
    </dsp:sp>
    <dsp:sp modelId="{4115CC0F-EC2D-48CD-AC77-A3DCDD679664}">
      <dsp:nvSpPr>
        <dsp:cNvPr id="0" name=""/>
        <dsp:cNvSpPr/>
      </dsp:nvSpPr>
      <dsp:spPr>
        <a:xfrm>
          <a:off x="1573953" y="844501"/>
          <a:ext cx="1294044" cy="1151412"/>
        </a:xfrm>
        <a:prstGeom prst="ellips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b="1" kern="1200" dirty="0"/>
            <a:t>Délais, charge de travail et coûts</a:t>
          </a:r>
        </a:p>
      </dsp:txBody>
      <dsp:txXfrm>
        <a:off x="1763461" y="1013121"/>
        <a:ext cx="915028" cy="814172"/>
      </dsp:txXfrm>
    </dsp:sp>
    <dsp:sp modelId="{20CB3BA1-7878-4649-AE5F-E2F364149230}">
      <dsp:nvSpPr>
        <dsp:cNvPr id="0" name=""/>
        <dsp:cNvSpPr/>
      </dsp:nvSpPr>
      <dsp:spPr>
        <a:xfrm>
          <a:off x="1198258" y="120638"/>
          <a:ext cx="825314" cy="836517"/>
        </a:xfrm>
        <a:prstGeom prst="ellips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b="1" kern="1200" dirty="0"/>
            <a:t>Jalons</a:t>
          </a:r>
        </a:p>
      </dsp:txBody>
      <dsp:txXfrm>
        <a:off x="1319122" y="243143"/>
        <a:ext cx="583586" cy="591507"/>
      </dsp:txXfrm>
    </dsp:sp>
    <dsp:sp modelId="{DAEA2E0C-6D99-4CDE-A320-40558641D212}">
      <dsp:nvSpPr>
        <dsp:cNvPr id="0" name=""/>
        <dsp:cNvSpPr/>
      </dsp:nvSpPr>
      <dsp:spPr>
        <a:xfrm>
          <a:off x="2234190" y="64443"/>
          <a:ext cx="920503" cy="920503"/>
        </a:xfrm>
        <a:prstGeom prst="ellips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b="1" kern="1200" dirty="0"/>
            <a:t>Tâches et Ressources</a:t>
          </a:r>
        </a:p>
      </dsp:txBody>
      <dsp:txXfrm>
        <a:off x="2368995" y="199248"/>
        <a:ext cx="650893" cy="650893"/>
      </dsp:txXfrm>
    </dsp:sp>
    <dsp:sp modelId="{A43EDCAA-6EEE-4E11-83B1-ACC8350D438B}">
      <dsp:nvSpPr>
        <dsp:cNvPr id="0" name=""/>
        <dsp:cNvSpPr/>
      </dsp:nvSpPr>
      <dsp:spPr>
        <a:xfrm>
          <a:off x="873154" y="20455"/>
          <a:ext cx="2863790" cy="2291032"/>
        </a:xfrm>
        <a:prstGeom prst="funnel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A9DC31-DF98-470F-93F3-55547DE784C6}">
      <dsp:nvSpPr>
        <dsp:cNvPr id="0" name=""/>
        <dsp:cNvSpPr/>
      </dsp:nvSpPr>
      <dsp:spPr>
        <a:xfrm>
          <a:off x="1443" y="812195"/>
          <a:ext cx="0" cy="2327308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9872CD1-1708-48BF-B3C5-EC5AA8BE2693}">
      <dsp:nvSpPr>
        <dsp:cNvPr id="0" name=""/>
        <dsp:cNvSpPr/>
      </dsp:nvSpPr>
      <dsp:spPr>
        <a:xfrm>
          <a:off x="278767" y="1038377"/>
          <a:ext cx="798682" cy="750078"/>
        </a:xfrm>
        <a:prstGeom prst="rect">
          <a:avLst/>
        </a:prstGeom>
        <a:blipFill>
          <a:blip xmlns:r="http://schemas.openxmlformats.org/officeDocument/2006/relationships" r:embed="rId1"/>
          <a:srcRect/>
          <a:stretch>
            <a:fillRect t="-4000" b="-4000"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3F642E2D-F511-4ED7-9A97-2931042F6A37}">
      <dsp:nvSpPr>
        <dsp:cNvPr id="0" name=""/>
        <dsp:cNvSpPr/>
      </dsp:nvSpPr>
      <dsp:spPr>
        <a:xfrm>
          <a:off x="66091" y="1937061"/>
          <a:ext cx="1224034" cy="12024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0" tIns="50800" rIns="50800" bIns="5080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/>
            <a:t>One drive</a:t>
          </a:r>
        </a:p>
      </dsp:txBody>
      <dsp:txXfrm>
        <a:off x="66091" y="1937061"/>
        <a:ext cx="1224034" cy="1202442"/>
      </dsp:txXfrm>
    </dsp:sp>
    <dsp:sp modelId="{6EB577CF-FE8C-469F-9F3C-EA8A61C33ACB}">
      <dsp:nvSpPr>
        <dsp:cNvPr id="0" name=""/>
        <dsp:cNvSpPr/>
      </dsp:nvSpPr>
      <dsp:spPr>
        <a:xfrm>
          <a:off x="1443" y="553605"/>
          <a:ext cx="1292949" cy="258589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kern="1200" dirty="0"/>
            <a:t>Stockage</a:t>
          </a:r>
        </a:p>
      </dsp:txBody>
      <dsp:txXfrm>
        <a:off x="1443" y="553605"/>
        <a:ext cx="1292949" cy="258589"/>
      </dsp:txXfrm>
    </dsp:sp>
    <dsp:sp modelId="{B353D6EB-51A0-4EE1-BB44-B3441DCC1807}">
      <dsp:nvSpPr>
        <dsp:cNvPr id="0" name=""/>
        <dsp:cNvSpPr/>
      </dsp:nvSpPr>
      <dsp:spPr>
        <a:xfrm>
          <a:off x="1440523" y="812195"/>
          <a:ext cx="0" cy="2327308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C44EF44-56F7-4AD4-842B-E6C39A9EF5BA}">
      <dsp:nvSpPr>
        <dsp:cNvPr id="0" name=""/>
        <dsp:cNvSpPr/>
      </dsp:nvSpPr>
      <dsp:spPr>
        <a:xfrm>
          <a:off x="1819007" y="1087511"/>
          <a:ext cx="727823" cy="726294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000" b="-4000"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1705CF6A-9337-4AB5-A3E6-A58B5DC82CD3}">
      <dsp:nvSpPr>
        <dsp:cNvPr id="0" name=""/>
        <dsp:cNvSpPr/>
      </dsp:nvSpPr>
      <dsp:spPr>
        <a:xfrm>
          <a:off x="1505170" y="1937061"/>
          <a:ext cx="1224034" cy="12024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0" tIns="50800" rIns="50800" bIns="5080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/>
            <a:t>Microsoft Teams</a:t>
          </a:r>
        </a:p>
      </dsp:txBody>
      <dsp:txXfrm>
        <a:off x="1505170" y="1937061"/>
        <a:ext cx="1224034" cy="1202442"/>
      </dsp:txXfrm>
    </dsp:sp>
    <dsp:sp modelId="{C282931E-73BF-44AF-AFDC-63922117B733}">
      <dsp:nvSpPr>
        <dsp:cNvPr id="0" name=""/>
        <dsp:cNvSpPr/>
      </dsp:nvSpPr>
      <dsp:spPr>
        <a:xfrm>
          <a:off x="1440523" y="553605"/>
          <a:ext cx="1292949" cy="258589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kern="1200" dirty="0"/>
            <a:t>Communication</a:t>
          </a:r>
        </a:p>
      </dsp:txBody>
      <dsp:txXfrm>
        <a:off x="1440523" y="553605"/>
        <a:ext cx="1292949" cy="258589"/>
      </dsp:txXfrm>
    </dsp:sp>
    <dsp:sp modelId="{3A56930C-E147-4CF0-A134-A4FF86F778A5}">
      <dsp:nvSpPr>
        <dsp:cNvPr id="0" name=""/>
        <dsp:cNvSpPr/>
      </dsp:nvSpPr>
      <dsp:spPr>
        <a:xfrm>
          <a:off x="2879603" y="812195"/>
          <a:ext cx="0" cy="2327308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560AA27-44D7-464F-928E-A4692F689818}">
      <dsp:nvSpPr>
        <dsp:cNvPr id="0" name=""/>
        <dsp:cNvSpPr/>
      </dsp:nvSpPr>
      <dsp:spPr>
        <a:xfrm>
          <a:off x="3066495" y="1171687"/>
          <a:ext cx="912689" cy="744276"/>
        </a:xfrm>
        <a:prstGeom prst="rect">
          <a:avLst/>
        </a:prstGeom>
        <a:blipFill>
          <a:blip xmlns:r="http://schemas.openxmlformats.org/officeDocument/2006/relationships" r:embed="rId3"/>
          <a:srcRect/>
          <a:stretch>
            <a:fillRect t="-8000" b="-8000"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7CE2761A-AEE8-4D23-A2D0-7E579455A3F8}">
      <dsp:nvSpPr>
        <dsp:cNvPr id="0" name=""/>
        <dsp:cNvSpPr/>
      </dsp:nvSpPr>
      <dsp:spPr>
        <a:xfrm>
          <a:off x="2944250" y="1937061"/>
          <a:ext cx="1224034" cy="12024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0" tIns="50800" rIns="50800" bIns="5080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/>
            <a:t>Git</a:t>
          </a:r>
        </a:p>
      </dsp:txBody>
      <dsp:txXfrm>
        <a:off x="2944250" y="1937061"/>
        <a:ext cx="1224034" cy="1202442"/>
      </dsp:txXfrm>
    </dsp:sp>
    <dsp:sp modelId="{E3A97FCB-503C-4D60-A167-DDB7DC47A117}">
      <dsp:nvSpPr>
        <dsp:cNvPr id="0" name=""/>
        <dsp:cNvSpPr/>
      </dsp:nvSpPr>
      <dsp:spPr>
        <a:xfrm>
          <a:off x="2879603" y="553605"/>
          <a:ext cx="1292949" cy="258589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kern="1200" dirty="0" err="1"/>
            <a:t>Versionning</a:t>
          </a:r>
          <a:endParaRPr lang="fr-FR" sz="1300" kern="1200" dirty="0"/>
        </a:p>
      </dsp:txBody>
      <dsp:txXfrm>
        <a:off x="2879603" y="553605"/>
        <a:ext cx="1292949" cy="25858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funnel1">
  <dgm:title val=""/>
  <dgm:desc val=""/>
  <dgm:catLst>
    <dgm:cat type="relationship" pri="2000"/>
    <dgm:cat type="process" pri="2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4"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1">
      <dgm:if name="Name2" axis="ch" ptType="node" func="cnt" op="equ" val="2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w" for="ch" forName="item1" refType="w" fact="0.35"/>
          <dgm:constr type="h" for="ch" forName="item1" refType="w" fact="0.35"/>
          <dgm:constr type="t" for="ch" forName="item1" refType="h" fact="0.05"/>
          <dgm:constr type="l" for="ch" forName="item1" refType="w" fact="0.125"/>
          <dgm:constr type="primFontSz" for="ch" forName="item1" op="equ" val="65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if>
      <dgm:else name="Name3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primFontSz" for="ch" forName="rectangle" val="65"/>
          <dgm:constr type="w" for="ch" forName="item1" refType="w" fact="0.225"/>
          <dgm:constr type="h" for="ch" forName="item1" refType="w" fact="0.225"/>
          <dgm:constr type="t" for="ch" forName="item1" refType="h" fact="0.336"/>
          <dgm:constr type="l" for="ch" forName="item1" refType="w" fact="0.261"/>
          <dgm:constr type="primFontSz" for="ch" forName="item1" val="65"/>
          <dgm:constr type="w" for="ch" forName="item2" refType="w" fact="0.225"/>
          <dgm:constr type="h" for="ch" forName="item2" refType="w" fact="0.225"/>
          <dgm:constr type="t" for="ch" forName="item2" refType="h" fact="0.125"/>
          <dgm:constr type="l" for="ch" forName="item2" refType="w" fact="0.1"/>
          <dgm:constr type="primFontSz" for="ch" forName="item2" refType="primFontSz" refFor="ch" refForName="item1" op="equ"/>
          <dgm:constr type="w" for="ch" forName="item3" refType="w" fact="0.225"/>
          <dgm:constr type="h" for="ch" forName="item3" refType="w" fact="0.225"/>
          <dgm:constr type="t" for="ch" forName="item3" refType="h" fact="0.057"/>
          <dgm:constr type="l" for="ch" forName="item3" refType="w" fact="0.33"/>
          <dgm:constr type="primFontSz" for="ch" forName="item3" refType="primFontSz" refFor="ch" refForName="item1" op="equ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else>
    </dgm:choose>
    <dgm:ruleLst/>
    <dgm:choose name="Name4">
      <dgm:if name="Name5" axis="ch" ptType="node" func="cnt" op="gte" val="1">
        <dgm:layoutNode name="ellipse" styleLbl="tr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arrow1" styleLbl="fgShp">
          <dgm:alg type="sp"/>
          <dgm:shape xmlns:r="http://schemas.openxmlformats.org/officeDocument/2006/relationships" type="downArrow" r:blip="">
            <dgm:adjLst/>
          </dgm:shape>
          <dgm:presOf/>
          <dgm:constrLst/>
          <dgm:ruleLst/>
        </dgm:layoutNode>
        <dgm:layoutNode name="rectangle" styleLbl="revTx">
          <dgm:varLst>
            <dgm:bulletEnabled val="1"/>
          </dgm:varLst>
          <dgm:alg type="tx">
            <dgm:param type="txAnchorHorzCh" val="ctr"/>
          </dgm:alg>
          <dgm:shape xmlns:r="http://schemas.openxmlformats.org/officeDocument/2006/relationships" type="rect" r:blip="">
            <dgm:adjLst/>
          </dgm:shape>
          <dgm:choose name="Name6">
            <dgm:if name="Name7" axis="ch" ptType="node" func="cnt" op="equ" val="1">
              <dgm:presOf axis="ch desOrSelf" ptType="node node" st="1 1" cnt="1 0"/>
            </dgm:if>
            <dgm:if name="Name8" axis="ch" ptType="node" func="cnt" op="equ" val="2">
              <dgm:presOf axis="ch desOrSelf" ptType="node node" st="2 1" cnt="1 0"/>
            </dgm:if>
            <dgm:if name="Name9" axis="ch" ptType="node" func="cnt" op="equ" val="3">
              <dgm:presOf axis="ch desOrSelf" ptType="node node" st="3 1" cnt="1 0"/>
            </dgm:if>
            <dgm:else name="Name10">
              <dgm:presOf axis="ch desOrSelf" ptType="node node" st="4 1" cnt="1 0"/>
            </dgm:else>
          </dgm:choose>
          <dgm:constrLst/>
          <dgm:ruleLst>
            <dgm:rule type="primFontSz" val="5" fact="NaN" max="NaN"/>
          </dgm:ruleLst>
        </dgm:layoutNode>
        <dgm:forEach name="Name11" axis="ch" ptType="node" st="2" cnt="1">
          <dgm:layoutNode name="item1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2">
              <dgm:if name="Name13" axis="root ch" ptType="all node" func="cnt" op="equ" val="1">
                <dgm:presOf/>
              </dgm:if>
              <dgm:if name="Name14" axis="root ch" ptType="all node" func="cnt" op="equ" val="2">
                <dgm:presOf axis="root ch desOrSelf" ptType="all node node" st="1 1 1" cnt="0 1 0"/>
              </dgm:if>
              <dgm:if name="Name15" axis="root ch" ptType="all node" func="cnt" op="equ" val="3">
                <dgm:presOf axis="root ch desOrSelf" ptType="all node node" st="1 2 1" cnt="0 1 0"/>
              </dgm:if>
              <dgm:else name="Name16">
                <dgm:presOf axis="root ch desOrSelf" ptType="all node node" st="1 3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17" axis="ch" ptType="node" st="3" cnt="1">
          <dgm:layoutNode name="item2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8">
              <dgm:if name="Name19" axis="root ch" ptType="all node" func="cnt" op="equ" val="1">
                <dgm:presOf/>
              </dgm:if>
              <dgm:if name="Name20" axis="root ch" ptType="all node" func="cnt" op="equ" val="2">
                <dgm:presOf/>
              </dgm:if>
              <dgm:if name="Name21" axis="root ch" ptType="all node" func="cnt" op="equ" val="3">
                <dgm:presOf axis="root ch desOrSelf" ptType="all node node" st="1 1 1" cnt="0 1 0"/>
              </dgm:if>
              <dgm:else name="Name22">
                <dgm:presOf axis="root ch desOrSelf" ptType="all node node" st="1 2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23" axis="ch" ptType="node" st="4" cnt="1">
          <dgm:layoutNode name="item3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4">
              <dgm:if name="Name25" axis="root ch" ptType="all node" func="cnt" op="equ" val="1">
                <dgm:presOf/>
              </dgm:if>
              <dgm:if name="Name26" axis="root ch" ptType="all node" func="cnt" op="equ" val="2">
                <dgm:presOf/>
              </dgm:if>
              <dgm:if name="Name27" axis="root ch" ptType="all node" func="cnt" op="equ" val="3">
                <dgm:presOf/>
              </dgm:if>
              <dgm:else name="Name28">
                <dgm:presOf axis="root ch desOrSelf" ptType="all node node" st="1 1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layoutNode name="funnel" styleLbl="trAlignAcc1">
          <dgm:alg type="sp"/>
          <dgm:shape xmlns:r="http://schemas.openxmlformats.org/officeDocument/2006/relationships" type="funnel" r:blip="">
            <dgm:adjLst/>
          </dgm:shape>
          <dgm:presOf/>
          <dgm:constrLst/>
          <dgm:ruleLst/>
        </dgm:layoutNode>
      </dgm:if>
      <dgm:else name="Name29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TitlePictureLineup">
  <dgm:title val=""/>
  <dgm:desc val=""/>
  <dgm:catLst>
    <dgm:cat type="picture" pri="18000"/>
    <dgm:cat type="pictureconvert" pri="18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dir/>
    </dgm:varLst>
    <dgm:choose name="Name1">
      <dgm:if name="Name2" func="var" arg="dir" op="equ" val="norm">
        <dgm:alg type="lin">
          <dgm:param type="linDir" val="fromL"/>
          <dgm:param type="fallback" val="1D"/>
          <dgm:param type="horzAlign" val="ctr"/>
          <dgm:param type="vertAlign" val="mid"/>
          <dgm:param type="nodeVertAlign" val="t"/>
        </dgm:alg>
      </dgm:if>
      <dgm:else name="Name3">
        <dgm:alg type="lin">
          <dgm:param type="linDir" val="fromR"/>
          <dgm:param type="fallback" val="1D"/>
          <dgm:param type="horzAlign" val="ctr"/>
          <dgm:param type="vertAlign" val="mid"/>
          <dgm:param type="nodeVertAlign" val="t"/>
        </dgm:alg>
      </dgm:else>
    </dgm:choose>
    <dgm:shape xmlns:r="http://schemas.openxmlformats.org/officeDocument/2006/relationships" r:blip="">
      <dgm:adjLst/>
    </dgm:shape>
    <dgm:constrLst>
      <dgm:constr type="h" for="des" forName="Child" op="equ"/>
      <dgm:constr type="w" for="des" forName="Child" op="equ"/>
      <dgm:constr type="h" for="des" forName="Accent" op="equ"/>
      <dgm:constr type="w" for="des" forName="Accent" op="equ"/>
      <dgm:constr type="primFontSz" for="des" forName="Parent" op="equ"/>
      <dgm:constr type="primFontSz" for="des" forName="Child" op="equ"/>
      <dgm:constr type="w" for="ch" forName="composite" refType="w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05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0.5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 fact="0.1"/>
              <dgm:constr type="l" for="ch" forName="Accent" refType="w" fact="0"/>
              <dgm:constr type="b" for="ch" forName="Accent" refType="h"/>
              <dgm:constr type="w" for="ch" forName="Accent" refType="w" fact="0"/>
              <dgm:constr type="h" for="ch" forName="Accent" refType="h" fact="0.9"/>
              <dgm:constr type="l" for="ch" forName="Image" refType="w" fact="0.05"/>
              <dgm:constr type="t" for="ch" forName="Image" refType="h" fact="0.13"/>
              <dgm:constr type="w" for="ch" forName="Image" refType="w" fact="0.9467"/>
              <dgm:constr type="h" for="ch" forName="Image" refType="h" fact="0.405"/>
              <dgm:constr type="l" for="ch" forName="Child" refType="w" fact="0.05"/>
              <dgm:constr type="t" for="ch" forName="Child" refType="h" fact="0.535"/>
              <dgm:constr type="w" for="ch" forName="Child" refType="w" fact="0.9467"/>
              <dgm:constr type="h" for="ch" forName="Child" refType="h" fact="0.465"/>
            </dgm:constrLst>
          </dgm:if>
          <dgm:else name="Name6">
            <dgm:constrLst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 fact="0.1"/>
              <dgm:constr type="l" for="ch" forName="Accent" refType="w"/>
              <dgm:constr type="b" for="ch" forName="Accent" refType="h"/>
              <dgm:constr type="h" for="ch" forName="Accent" refType="h" fact="0.9"/>
              <dgm:constr type="l" for="ch" forName="Image" refType="w" fact="0"/>
              <dgm:constr type="t" for="ch" forName="Image" refType="h" fact="0.13"/>
              <dgm:constr type="w" for="ch" forName="Image" refType="w" fact="0.9467"/>
              <dgm:constr type="h" for="ch" forName="Image" refType="h" fact="0.405"/>
              <dgm:constr type="l" for="ch" forName="Child" refType="w" fact="0"/>
              <dgm:constr type="t" for="ch" forName="Child" refType="h" fact="0.535"/>
              <dgm:constr type="w" for="ch" forName="Child" refType="w" fact="0.9467"/>
              <dgm:constr type="h" for="ch" forName="Child" refType="h" fact="0.465"/>
            </dgm:constrLst>
          </dgm:else>
        </dgm:choose>
        <dgm:forEach name="Name7" axis="self" ptType="node">
          <dgm:layoutNode name="Accent" styleLbl="alignAcc1">
            <dgm:alg type="sp"/>
            <dgm:shape xmlns:r="http://schemas.openxmlformats.org/officeDocument/2006/relationships" type="line" r:blip="">
              <dgm:adjLst/>
            </dgm:shape>
            <dgm:presOf/>
          </dgm:layoutNode>
          <dgm:layoutNode name="Image">
            <dgm:alg type="sp"/>
            <dgm:shape xmlns:r="http://schemas.openxmlformats.org/officeDocument/2006/relationships" type="rect" r:blip="" blipPhldr="1">
              <dgm:adjLst/>
            </dgm:shape>
            <dgm:presOf/>
          </dgm:layoutNode>
          <dgm:layoutNode name="Child" styleLbl="revTx">
            <dgm:varLst>
              <dgm:bulletEnabled val="1"/>
            </dgm:varLst>
            <dgm:choose name="Name8">
              <dgm:if name="Name9" axis="ch" ptType="node" func="cnt" op="gt" val="1">
                <dgm:choose name="Name10">
                  <dgm:if name="Name11" func="var" arg="dir" op="equ" val="norm">
                    <dgm:alg type="tx">
                      <dgm:param type="shpTxLTRAlignCh" val="l"/>
                      <dgm:param type="shpTxRTLAlignCh" val="r"/>
                      <dgm:param type="txAnchorVert" val="t"/>
                      <dgm:param type="stBulletLvl" val="1"/>
                    </dgm:alg>
                  </dgm:if>
                  <dgm:else name="Name12">
                    <dgm:alg type="tx">
                      <dgm:param type="shpTxLTRAlignCh" val="l"/>
                      <dgm:param type="shpTxRTLAlignCh" val="r"/>
                      <dgm:param type="txAnchorVert" val="t"/>
                      <dgm:param type="stBulletLvl" val="1"/>
                    </dgm:alg>
                  </dgm:else>
                </dgm:choose>
              </dgm:if>
              <dgm:else name="Name13">
                <dgm:choose name="Name14">
                  <dgm:if name="Name15" func="var" arg="dir" op="equ" val="norm">
                    <dgm:alg type="tx">
                      <dgm:param type="shpTxLTRAlignCh" val="l"/>
                      <dgm:param type="shpTxRTLAlignCh" val="r"/>
                      <dgm:param type="txAnchorVert" val="t"/>
                      <dgm:param type="stBulletLvl" val="2"/>
                    </dgm:alg>
                  </dgm:if>
                  <dgm:else name="Name16">
                    <dgm:alg type="tx">
                      <dgm:param type="shpTxLTRAlignCh" val="l"/>
                      <dgm:param type="shpTxRTLAlignCh" val="r"/>
                      <dgm:param type="txAnchorVert" val="t"/>
                      <dgm:param type="stBulletLvl" val="2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2"/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  <dgm:layoutNode name="Parent" styleLbl="alignNode1">
            <dgm:varLst>
              <dgm:bulletEnabled val="1"/>
            </dgm:varLst>
            <dgm:alg type="tx">
              <dgm:param type="shpTxLTRAlignCh" val="ctr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self"/>
            <dgm:constrLst>
              <dgm:constr type="lMarg" refType="primFontSz" fact="0.2"/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forEach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DE567FAA-BF29-4BF8-B28A-C1EDD404A26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1486AA01-3CF9-46C1-857C-65C2D1CC943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FEB0CD-F984-461D-851E-B87FB58EAA7E}" type="datetimeFigureOut">
              <a:rPr lang="fr-FR" smtClean="0"/>
              <a:t>13/06/2020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33334B70-D607-416E-B38A-38EBD5675A8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73EF29F-BDB6-4FBC-B9E2-98F99989D8F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DCCF1D-645D-4B15-9721-40218274BBF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8666050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in="-6" max="1080" units="cm"/>
          <inkml:channel name="T" type="integer" max="2.14748E9" units="dev"/>
        </inkml:traceFormat>
        <inkml:channelProperties>
          <inkml:channelProperty channel="X" name="resolution" value="72.31638" units="1/cm"/>
          <inkml:channelProperty channel="Y" name="resolution" value="36.32107" units="1/cm"/>
          <inkml:channelProperty channel="T" name="resolution" value="1" units="1/dev"/>
        </inkml:channelProperties>
      </inkml:inkSource>
      <inkml:timestamp xml:id="ts0" timeString="2020-06-06T22:54:37.46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13715 4492 0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D2A5FB-6F9D-4B8D-A9C3-8BD4A60EAB33}" type="datetimeFigureOut">
              <a:rPr lang="fr-FR" smtClean="0"/>
              <a:t>13/06/2020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52DC3D-A58D-4B2E-A856-57ECFC1D3A2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7454986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fr-FR" dirty="0"/>
              <a:t>PBS : Premier découpage du projet (Phase d’analyse, beaucoup de questions) </a:t>
            </a:r>
            <a:r>
              <a:rPr lang="fr-FR" b="1" dirty="0"/>
              <a:t>Prendre exemple partie Docs ?</a:t>
            </a:r>
          </a:p>
          <a:p>
            <a:pPr marL="228600" indent="-228600">
              <a:buAutoNum type="arabicPeriod"/>
            </a:pPr>
            <a:r>
              <a:rPr lang="fr-FR" dirty="0"/>
              <a:t>WBS : Décomposition hiérarchique du projet sous forme de tâches, phase par phase. </a:t>
            </a:r>
            <a:r>
              <a:rPr lang="fr-FR" b="1" dirty="0"/>
              <a:t>Faire chacun des livrables ?</a:t>
            </a:r>
          </a:p>
          <a:p>
            <a:pPr marL="228600" indent="-228600">
              <a:buAutoNum type="arabicPeriod"/>
            </a:pPr>
            <a:endParaRPr lang="fr-FR" b="0" dirty="0"/>
          </a:p>
          <a:p>
            <a:pPr marL="228600" indent="-228600">
              <a:buAutoNum type="arabicPeriod"/>
            </a:pPr>
            <a:endParaRPr lang="fr-FR" b="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52DC3D-A58D-4B2E-A856-57ECFC1D3A29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871174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1. Le Macro-Planning regroupe les différentes phases du projet chronologiquement. Définition des jalons, et des durées</a:t>
            </a:r>
            <a:endParaRPr lang="en-US" dirty="0"/>
          </a:p>
          <a:p>
            <a:r>
              <a:rPr lang="fr-FR" dirty="0"/>
              <a:t>2. Création du planning sous Microsoft Project 2019 (mélange de tous les éléments du diapo)</a:t>
            </a:r>
            <a:endParaRPr lang="en-US" dirty="0"/>
          </a:p>
          <a:p>
            <a:r>
              <a:rPr lang="fr-FR" dirty="0"/>
              <a:t>3. Une fois planning OK -&gt; Création Planning de référence -&gt; Citer les avantages</a:t>
            </a:r>
            <a:endParaRPr lang="en-US" dirty="0"/>
          </a:p>
          <a:p>
            <a:endParaRPr lang="fr-FR" dirty="0">
              <a:cs typeface="Calibri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52DC3D-A58D-4B2E-A856-57ECFC1D3A29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211919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Pas de </a:t>
            </a:r>
            <a:r>
              <a:rPr lang="en-US" dirty="0" err="1">
                <a:cs typeface="Calibri"/>
              </a:rPr>
              <a:t>titre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ici</a:t>
            </a:r>
            <a:r>
              <a:rPr lang="en-US" dirty="0">
                <a:cs typeface="Calibri"/>
              </a:rPr>
              <a:t>, </a:t>
            </a:r>
            <a:r>
              <a:rPr lang="en-US" dirty="0" err="1">
                <a:cs typeface="Calibri"/>
              </a:rPr>
              <a:t>tu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fera</a:t>
            </a:r>
            <a:r>
              <a:rPr lang="en-US">
                <a:cs typeface="Calibri"/>
              </a:rPr>
              <a:t> gaffe :)</a:t>
            </a:r>
            <a:endParaRPr lang="en-US"/>
          </a:p>
          <a:p>
            <a:endParaRPr lang="en-US" dirty="0">
              <a:cs typeface="Calibri"/>
            </a:endParaRPr>
          </a:p>
          <a:p>
            <a:r>
              <a:rPr lang="en-US">
                <a:cs typeface="Calibri"/>
              </a:rPr>
              <a:t>       -Maximilien</a:t>
            </a:r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52DC3D-A58D-4B2E-A856-57ECFC1D3A29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873169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CD5DA93-E83A-49A5-A997-E0BE564190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9CA4D840-4166-4ECD-89F4-F169A47234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BED73F5-1A41-49F0-BFCA-F0B7B6B9C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5D783A-B39B-4802-AD19-FC068CC2F21A}" type="datetime1">
              <a:rPr lang="fr-FR" smtClean="0"/>
              <a:t>13/06/2020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05754F9-5EA2-4FA7-92ED-7C7E8C467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24245AC-DB12-41F9-8338-4CDC7C326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51967-C080-437B-9231-74349D51DB7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266342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1AC6EB4-C489-43B7-BEC8-F8C3B273F7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37072964-E578-4DCE-8A3A-BE272FCA97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4678906-37CF-4160-BD9A-B813E5CFDB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620B3-2907-4A85-A73A-0C4F0374F171}" type="datetime1">
              <a:rPr lang="fr-FR" smtClean="0"/>
              <a:t>13/06/2020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EF10BAC-6839-4F00-B78C-0AB06ED41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25A9CD6-7CFD-41BD-999C-83CAE5B65D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51967-C080-437B-9231-74349D51DB7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107560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EF8ADB3F-5E4A-4F3B-8ABC-3A7044B684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6CA07AC1-8332-4FAA-92B9-E57A41D0F0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66C5C9A-58BF-4B28-9427-37C6B74644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451A2-D74D-4E99-A896-02EE8680EF2F}" type="datetime1">
              <a:rPr lang="fr-FR" smtClean="0"/>
              <a:t>13/06/2020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EB1B39E-BE97-4C6E-BA7E-920CE44292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5D453F8-56B0-47E6-9602-976EC5C370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51967-C080-437B-9231-74349D51DB7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918122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4507566-32C2-42FE-BD34-6238D16036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EBC9B4B-092F-4B44-A3E0-3241105251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AC42BA5-A077-478D-9F54-F6EB586B22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D7427-F52A-461D-878C-11B77EAD7A9B}" type="datetime1">
              <a:rPr lang="fr-FR" smtClean="0"/>
              <a:t>13/06/2020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B833DE9-38C3-4E85-AA0D-EEAD3898E0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0AF8D57-B8FF-4F5C-8F29-FB3B31E27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51967-C080-437B-9231-74349D51DB7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825710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4011498-3828-4AE9-82DA-DE9D87CD7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F0F6BE7-E46C-4DEA-B06D-CC8B81B69E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2F4A28F-A4D9-4ACD-860E-DA2BF65293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F5E04C-F2A3-4E8B-9CE1-6CBF48B6887C}" type="datetime1">
              <a:rPr lang="fr-FR" smtClean="0"/>
              <a:t>13/06/2020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B2A9826-5297-4B9C-9820-ACB2103B8D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F57FA4A-CF77-453E-9504-8355E12BB4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51967-C080-437B-9231-74349D51DB7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708447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077F1BE-FEB8-4CA8-AA63-3BF1DFF40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02FCC59-E55B-466B-9B66-381B783845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49079C17-5FDF-4FD1-B0A1-31CD0E7A2E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F3BD1D4-DE96-4114-9CF4-E2B377863A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8014A7-1CDC-4AEC-A40D-EECF25005063}" type="datetime1">
              <a:rPr lang="fr-FR" smtClean="0"/>
              <a:t>13/06/2020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418255A-275E-4E2E-BB74-D99D23D816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3382162-2B7C-4886-BA52-E5203109D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51967-C080-437B-9231-74349D51DB7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460556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FC0BF95-04C4-4304-B701-ADCDF481DC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7A6337B-CFD1-4822-B38D-FC4DA43D6B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2A35EE34-8189-4AEF-BDC5-66B3A83A8E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18789FC9-82BA-45AF-9E0D-46943063107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DEBAE70D-8DC2-4A80-AA9D-FC26A9AFA53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0EB21D71-8CB5-422A-95E4-D1CA269E35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8615F4-55B8-4DDF-A153-22F8CDF1D456}" type="datetime1">
              <a:rPr lang="fr-FR" smtClean="0"/>
              <a:t>13/06/2020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F182E2FC-99D4-41D6-AA04-6BF048BC91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89AA5B0E-E416-4A04-A8DB-311C80256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51967-C080-437B-9231-74349D51DB7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840700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BE189E4-E14B-427C-9754-2C7CF0C04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F68ECCD6-4FB6-43C6-9DA4-F216545A1F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EA349-DBAB-4FE7-B56B-E5058522C01C}" type="datetime1">
              <a:rPr lang="fr-FR" smtClean="0"/>
              <a:t>13/06/2020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DCA14A8-B7D6-44A2-899B-BB7FFC746D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0CB2896-C392-494D-8E58-8500A2379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51967-C080-437B-9231-74349D51DB7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275890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FF1C349B-1C20-4CE7-BD33-195583B2CA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907B10-D01C-4E48-A17C-AE5C5633D251}" type="datetime1">
              <a:rPr lang="fr-FR" smtClean="0"/>
              <a:t>13/06/2020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563B5319-D511-41A6-9376-7DC2C4F405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0836E11-0EE1-4182-BE96-F8E3643A9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51967-C080-437B-9231-74349D51DB7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535570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3EF640C-E566-4A36-8D9A-12E05E6C3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7D55A2B-5D23-446A-AA91-EDF9BACA98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052BC630-A195-4739-AA60-0073816A83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B59F6601-6770-4572-80AE-21F65791F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76038-14A7-4427-BA19-E244F39DAF12}" type="datetime1">
              <a:rPr lang="fr-FR" smtClean="0"/>
              <a:t>13/06/2020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81D17CAA-696B-419E-A693-9F1BDC2F2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4B2079B-34D5-481E-8B65-00EBC64FA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51967-C080-437B-9231-74349D51DB7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193963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7F34441-B50F-41E4-A735-E062727ED0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E28923BC-78F4-4A69-A3D4-7063C39CEA2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397C5579-8DDE-4052-A99E-318DBCBD5C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E5E7992-C45D-4E02-AF8A-F15A0436F3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5BE32-C1D7-4127-9029-159D2433F4AF}" type="datetime1">
              <a:rPr lang="fr-FR" smtClean="0"/>
              <a:t>13/06/2020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F822379-8531-415D-B189-07C1437C84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0A42252-46D1-4AE0-AF58-BA55F2174E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51967-C080-437B-9231-74349D51DB7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708973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4110155F-44D9-490F-8BCA-43D401834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EA1EB2A-4014-422D-B9BC-BBF02400E2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F92B59A-1EAB-4834-98CD-752C52AABE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F55A05-3F42-43B0-9BFE-CA4A798BAD26}" type="datetime1">
              <a:rPr lang="fr-FR" smtClean="0"/>
              <a:t>13/06/2020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220DDDE-A91F-4465-936E-3930FC19E3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2EA9577-E25B-42D1-BCDF-20D4292917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551967-C080-437B-9231-74349D51DB7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71420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34" Type="http://schemas.openxmlformats.org/officeDocument/2006/relationships/image" Target="../media/image29.emf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33" Type="http://schemas.openxmlformats.org/officeDocument/2006/relationships/customXml" Target="../ink/ink1.xml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5.svg"/><Relationship Id="rId20" Type="http://schemas.openxmlformats.org/officeDocument/2006/relationships/image" Target="../media/image19.png"/><Relationship Id="rId29" Type="http://schemas.openxmlformats.org/officeDocument/2006/relationships/image" Target="../media/image27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24" Type="http://schemas.openxmlformats.org/officeDocument/2006/relationships/image" Target="../media/image23.png"/><Relationship Id="rId32" Type="http://schemas.openxmlformats.org/officeDocument/2006/relationships/hyperlink" Target="http://www.picpedia.org/clipboard/budget.html" TargetMode="External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23" Type="http://schemas.openxmlformats.org/officeDocument/2006/relationships/image" Target="../media/image22.png"/><Relationship Id="rId28" Type="http://schemas.openxmlformats.org/officeDocument/2006/relationships/hyperlink" Target="https://commons.wikimedia.org/wiki/File:D-W015_Warnung_vor_Absturzgefahr_ty.svg" TargetMode="External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31" Type="http://schemas.openxmlformats.org/officeDocument/2006/relationships/image" Target="../media/image28.jp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Relationship Id="rId30" Type="http://schemas.openxmlformats.org/officeDocument/2006/relationships/hyperlink" Target="https://pixnio.com/objects/paper-pen-planning-reminder-school-notes" TargetMode="External"/><Relationship Id="rId35" Type="http://schemas.openxmlformats.org/officeDocument/2006/relationships/comments" Target="../comments/comment1.xml"/><Relationship Id="rId8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13" Type="http://schemas.openxmlformats.org/officeDocument/2006/relationships/image" Target="../media/image33.png"/><Relationship Id="rId18" Type="http://schemas.openxmlformats.org/officeDocument/2006/relationships/image" Target="../media/image37.svg"/><Relationship Id="rId3" Type="http://schemas.openxmlformats.org/officeDocument/2006/relationships/image" Target="../media/image29.png"/><Relationship Id="rId21" Type="http://schemas.openxmlformats.org/officeDocument/2006/relationships/image" Target="../media/image39.png"/><Relationship Id="rId7" Type="http://schemas.openxmlformats.org/officeDocument/2006/relationships/diagramQuickStyle" Target="../diagrams/quickStyle1.xml"/><Relationship Id="rId12" Type="http://schemas.openxmlformats.org/officeDocument/2006/relationships/image" Target="../media/image32.png"/><Relationship Id="rId17" Type="http://schemas.openxmlformats.org/officeDocument/2006/relationships/image" Target="../media/image36.png"/><Relationship Id="rId25" Type="http://schemas.openxmlformats.org/officeDocument/2006/relationships/comments" Target="../comments/comment2.xml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35.svg"/><Relationship Id="rId20" Type="http://schemas.openxmlformats.org/officeDocument/2006/relationships/hyperlink" Target="https://commons.wikimedia.org/wiki/File:Checkbox.svg" TargetMode="Externa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11" Type="http://schemas.openxmlformats.org/officeDocument/2006/relationships/hyperlink" Target="https://es.wikipedia.org/wiki/Microsoft_Project" TargetMode="External"/><Relationship Id="rId24" Type="http://schemas.openxmlformats.org/officeDocument/2006/relationships/image" Target="../media/image41.png"/><Relationship Id="rId5" Type="http://schemas.openxmlformats.org/officeDocument/2006/relationships/diagramData" Target="../diagrams/data1.xml"/><Relationship Id="rId15" Type="http://schemas.openxmlformats.org/officeDocument/2006/relationships/image" Target="../media/image34.png"/><Relationship Id="rId23" Type="http://schemas.microsoft.com/office/2017/06/relationships/model3d" Target="../media/model3d1.glb"/><Relationship Id="rId10" Type="http://schemas.openxmlformats.org/officeDocument/2006/relationships/image" Target="../media/image31.png"/><Relationship Id="rId19" Type="http://schemas.openxmlformats.org/officeDocument/2006/relationships/image" Target="../media/image38.png"/><Relationship Id="rId4" Type="http://schemas.openxmlformats.org/officeDocument/2006/relationships/image" Target="../media/image30.png"/><Relationship Id="rId9" Type="http://schemas.microsoft.com/office/2007/relationships/diagramDrawing" Target="../diagrams/drawing1.xml"/><Relationship Id="rId14" Type="http://schemas.openxmlformats.org/officeDocument/2006/relationships/hyperlink" Target="https://nl.wikipedia.org/wiki/Bestand:Procent-teken.svg" TargetMode="External"/><Relationship Id="rId22" Type="http://schemas.openxmlformats.org/officeDocument/2006/relationships/image" Target="../media/image40.sv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42.pn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10" Type="http://schemas.openxmlformats.org/officeDocument/2006/relationships/image" Target="../media/image47.png"/><Relationship Id="rId4" Type="http://schemas.openxmlformats.org/officeDocument/2006/relationships/diagramData" Target="../diagrams/data2.xml"/><Relationship Id="rId9" Type="http://schemas.openxmlformats.org/officeDocument/2006/relationships/image" Target="../media/image4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>
            <a:extLst>
              <a:ext uri="{FF2B5EF4-FFF2-40B4-BE49-F238E27FC236}">
                <a16:creationId xmlns:a16="http://schemas.microsoft.com/office/drawing/2014/main" id="{26FFA2FF-BFCC-47ED-BA19-FEBBDB22C17D}"/>
              </a:ext>
            </a:extLst>
          </p:cNvPr>
          <p:cNvSpPr txBox="1"/>
          <p:nvPr/>
        </p:nvSpPr>
        <p:spPr>
          <a:xfrm>
            <a:off x="948267" y="167780"/>
            <a:ext cx="107879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0" i="0" u="none" strike="noStrike" dirty="0">
                <a:solidFill>
                  <a:srgbClr val="FFFFFF"/>
                </a:solidFill>
                <a:effectLst/>
                <a:latin typeface="Roboto"/>
              </a:rPr>
              <a:t>Analyse fonctionnelle</a:t>
            </a:r>
            <a:endParaRPr lang="fr-FR" sz="4400" b="1" dirty="0">
              <a:solidFill>
                <a:schemeClr val="bg1"/>
              </a:solidFill>
              <a:latin typeface="Comfortaa" panose="00000500000000000000" pitchFamily="2" charset="0"/>
            </a:endParaRP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B073A91-50B7-4EFA-A37C-DB5E2D5DDE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51967-C080-437B-9231-74349D51DB76}" type="slidenum">
              <a:rPr lang="fr-FR" smtClean="0"/>
              <a:t>1</a:t>
            </a:fld>
            <a:endParaRPr lang="fr-FR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E663609A-5C8D-46A9-A398-6AC6B5AF6A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99" y="54769"/>
            <a:ext cx="704320" cy="706576"/>
          </a:xfrm>
          <a:prstGeom prst="rect">
            <a:avLst/>
          </a:prstGeom>
        </p:spPr>
      </p:pic>
      <p:pic>
        <p:nvPicPr>
          <p:cNvPr id="15" name="Graphique 14" descr="Badge 6">
            <a:extLst>
              <a:ext uri="{FF2B5EF4-FFF2-40B4-BE49-F238E27FC236}">
                <a16:creationId xmlns:a16="http://schemas.microsoft.com/office/drawing/2014/main" id="{3AC50ABD-2420-44D2-8079-268786706A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94444" y="6052724"/>
            <a:ext cx="281958" cy="281958"/>
          </a:xfrm>
          <a:prstGeom prst="rect">
            <a:avLst/>
          </a:prstGeom>
        </p:spPr>
      </p:pic>
      <p:pic>
        <p:nvPicPr>
          <p:cNvPr id="17" name="Graphique 16" descr="Badge 5">
            <a:extLst>
              <a:ext uri="{FF2B5EF4-FFF2-40B4-BE49-F238E27FC236}">
                <a16:creationId xmlns:a16="http://schemas.microsoft.com/office/drawing/2014/main" id="{6C3F6BD3-2224-4AB3-B675-9C522426955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98602" y="5209051"/>
            <a:ext cx="281957" cy="281957"/>
          </a:xfrm>
          <a:prstGeom prst="rect">
            <a:avLst/>
          </a:prstGeom>
        </p:spPr>
      </p:pic>
      <p:pic>
        <p:nvPicPr>
          <p:cNvPr id="19" name="Graphique 18" descr="Badge 4">
            <a:extLst>
              <a:ext uri="{FF2B5EF4-FFF2-40B4-BE49-F238E27FC236}">
                <a16:creationId xmlns:a16="http://schemas.microsoft.com/office/drawing/2014/main" id="{B4FBA065-191F-4B92-8163-FEC750888F3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94444" y="4343709"/>
            <a:ext cx="281958" cy="281958"/>
          </a:xfrm>
          <a:prstGeom prst="rect">
            <a:avLst/>
          </a:prstGeom>
        </p:spPr>
      </p:pic>
      <p:pic>
        <p:nvPicPr>
          <p:cNvPr id="21" name="Graphique 20" descr="Badge 3">
            <a:extLst>
              <a:ext uri="{FF2B5EF4-FFF2-40B4-BE49-F238E27FC236}">
                <a16:creationId xmlns:a16="http://schemas.microsoft.com/office/drawing/2014/main" id="{7B8DE577-8BEA-44FA-B3D4-9D3BE9CC57F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294444" y="3478367"/>
            <a:ext cx="281958" cy="281958"/>
          </a:xfrm>
          <a:prstGeom prst="rect">
            <a:avLst/>
          </a:prstGeom>
        </p:spPr>
      </p:pic>
      <p:pic>
        <p:nvPicPr>
          <p:cNvPr id="23" name="Graphique 22" descr="Badge">
            <a:extLst>
              <a:ext uri="{FF2B5EF4-FFF2-40B4-BE49-F238E27FC236}">
                <a16:creationId xmlns:a16="http://schemas.microsoft.com/office/drawing/2014/main" id="{F677166B-4B5F-470B-9C53-BAC0FDC3F4D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294444" y="2557866"/>
            <a:ext cx="281958" cy="281958"/>
          </a:xfrm>
          <a:prstGeom prst="rect">
            <a:avLst/>
          </a:prstGeom>
        </p:spPr>
      </p:pic>
      <p:pic>
        <p:nvPicPr>
          <p:cNvPr id="25" name="Graphique 24" descr="Badge 1">
            <a:extLst>
              <a:ext uri="{FF2B5EF4-FFF2-40B4-BE49-F238E27FC236}">
                <a16:creationId xmlns:a16="http://schemas.microsoft.com/office/drawing/2014/main" id="{6E1BCE9F-93B6-4E63-A611-7BF9D287DAA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284278" y="1747683"/>
            <a:ext cx="281958" cy="281958"/>
          </a:xfrm>
          <a:prstGeom prst="rect">
            <a:avLst/>
          </a:prstGeom>
        </p:spPr>
      </p:pic>
      <p:sp>
        <p:nvSpPr>
          <p:cNvPr id="26" name="ZoneTexte 25">
            <a:extLst>
              <a:ext uri="{FF2B5EF4-FFF2-40B4-BE49-F238E27FC236}">
                <a16:creationId xmlns:a16="http://schemas.microsoft.com/office/drawing/2014/main" id="{E4C4F2BC-EC21-4DEF-9469-157B800B0F04}"/>
              </a:ext>
            </a:extLst>
          </p:cNvPr>
          <p:cNvSpPr txBox="1"/>
          <p:nvPr/>
        </p:nvSpPr>
        <p:spPr>
          <a:xfrm>
            <a:off x="2561979" y="949870"/>
            <a:ext cx="18957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latin typeface="Roboto"/>
              </a:rPr>
              <a:t>Etapes</a:t>
            </a:r>
          </a:p>
        </p:txBody>
      </p:sp>
      <p:pic>
        <p:nvPicPr>
          <p:cNvPr id="29" name="Graphique 28" descr="Badge 6">
            <a:extLst>
              <a:ext uri="{FF2B5EF4-FFF2-40B4-BE49-F238E27FC236}">
                <a16:creationId xmlns:a16="http://schemas.microsoft.com/office/drawing/2014/main" id="{F1AEF649-B8E7-4B6E-9BA9-8A0C8EDA07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079041" y="949870"/>
            <a:ext cx="482938" cy="482938"/>
          </a:xfrm>
          <a:prstGeom prst="rect">
            <a:avLst/>
          </a:prstGeom>
        </p:spPr>
      </p:pic>
      <p:pic>
        <p:nvPicPr>
          <p:cNvPr id="28" name="Image 27">
            <a:extLst>
              <a:ext uri="{FF2B5EF4-FFF2-40B4-BE49-F238E27FC236}">
                <a16:creationId xmlns:a16="http://schemas.microsoft.com/office/drawing/2014/main" id="{99FDF45B-9703-4826-8BF4-7F3E4E528060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394591" y="885774"/>
            <a:ext cx="3598048" cy="2272452"/>
          </a:xfrm>
          <a:prstGeom prst="rect">
            <a:avLst/>
          </a:prstGeom>
        </p:spPr>
      </p:pic>
      <p:pic>
        <p:nvPicPr>
          <p:cNvPr id="30" name="Image 29">
            <a:extLst>
              <a:ext uri="{FF2B5EF4-FFF2-40B4-BE49-F238E27FC236}">
                <a16:creationId xmlns:a16="http://schemas.microsoft.com/office/drawing/2014/main" id="{CE11A1E3-2095-46CA-892C-88D1EAF253DD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695789" y="1665195"/>
            <a:ext cx="2533312" cy="629100"/>
          </a:xfrm>
          <a:prstGeom prst="rect">
            <a:avLst/>
          </a:prstGeom>
        </p:spPr>
      </p:pic>
      <p:pic>
        <p:nvPicPr>
          <p:cNvPr id="31" name="Image 30">
            <a:extLst>
              <a:ext uri="{FF2B5EF4-FFF2-40B4-BE49-F238E27FC236}">
                <a16:creationId xmlns:a16="http://schemas.microsoft.com/office/drawing/2014/main" id="{D9C069D9-A574-4C1B-80CE-0EA73CA877E2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695786" y="2471897"/>
            <a:ext cx="2533313" cy="641174"/>
          </a:xfrm>
          <a:prstGeom prst="rect">
            <a:avLst/>
          </a:prstGeom>
        </p:spPr>
      </p:pic>
      <p:pic>
        <p:nvPicPr>
          <p:cNvPr id="32" name="Image 31">
            <a:extLst>
              <a:ext uri="{FF2B5EF4-FFF2-40B4-BE49-F238E27FC236}">
                <a16:creationId xmlns:a16="http://schemas.microsoft.com/office/drawing/2014/main" id="{9734DD21-D4A6-4ED8-AEA5-BCB9F9A0AD72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695787" y="3354657"/>
            <a:ext cx="2533313" cy="641175"/>
          </a:xfrm>
          <a:prstGeom prst="rect">
            <a:avLst/>
          </a:prstGeom>
        </p:spPr>
      </p:pic>
      <p:pic>
        <p:nvPicPr>
          <p:cNvPr id="33" name="Image 32">
            <a:extLst>
              <a:ext uri="{FF2B5EF4-FFF2-40B4-BE49-F238E27FC236}">
                <a16:creationId xmlns:a16="http://schemas.microsoft.com/office/drawing/2014/main" id="{7887591D-982A-4B6D-9497-775C04C20FDA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695786" y="4237418"/>
            <a:ext cx="2533313" cy="638993"/>
          </a:xfrm>
          <a:prstGeom prst="rect">
            <a:avLst/>
          </a:prstGeom>
        </p:spPr>
      </p:pic>
      <p:pic>
        <p:nvPicPr>
          <p:cNvPr id="34" name="Image 33">
            <a:extLst>
              <a:ext uri="{FF2B5EF4-FFF2-40B4-BE49-F238E27FC236}">
                <a16:creationId xmlns:a16="http://schemas.microsoft.com/office/drawing/2014/main" id="{444AB0FC-8D83-4008-9A17-3B1C09DD8D17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651334" y="5118544"/>
            <a:ext cx="2577762" cy="580752"/>
          </a:xfrm>
          <a:prstGeom prst="rect">
            <a:avLst/>
          </a:prstGeom>
        </p:spPr>
      </p:pic>
      <p:pic>
        <p:nvPicPr>
          <p:cNvPr id="37" name="Image 36">
            <a:extLst>
              <a:ext uri="{FF2B5EF4-FFF2-40B4-BE49-F238E27FC236}">
                <a16:creationId xmlns:a16="http://schemas.microsoft.com/office/drawing/2014/main" id="{94D6FB98-47EF-4FD6-8C25-D43D105A1186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2309979" y="4128212"/>
            <a:ext cx="1304925" cy="133350"/>
          </a:xfrm>
          <a:prstGeom prst="rect">
            <a:avLst/>
          </a:prstGeom>
        </p:spPr>
      </p:pic>
      <p:pic>
        <p:nvPicPr>
          <p:cNvPr id="36" name="Image 35">
            <a:extLst>
              <a:ext uri="{FF2B5EF4-FFF2-40B4-BE49-F238E27FC236}">
                <a16:creationId xmlns:a16="http://schemas.microsoft.com/office/drawing/2014/main" id="{BA0A65A0-B663-4C20-A1EF-082F9192FFFE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695785" y="5948655"/>
            <a:ext cx="2533311" cy="386027"/>
          </a:xfrm>
          <a:prstGeom prst="rect">
            <a:avLst/>
          </a:prstGeom>
        </p:spPr>
      </p:pic>
      <p:cxnSp>
        <p:nvCxnSpPr>
          <p:cNvPr id="39" name="Connecteur droit avec flèche 38">
            <a:extLst>
              <a:ext uri="{FF2B5EF4-FFF2-40B4-BE49-F238E27FC236}">
                <a16:creationId xmlns:a16="http://schemas.microsoft.com/office/drawing/2014/main" id="{E876625D-19F5-4AE7-A266-D0CFD68BD947}"/>
              </a:ext>
            </a:extLst>
          </p:cNvPr>
          <p:cNvCxnSpPr>
            <a:cxnSpLocks/>
          </p:cNvCxnSpPr>
          <p:nvPr/>
        </p:nvCxnSpPr>
        <p:spPr>
          <a:xfrm flipV="1">
            <a:off x="4358654" y="1665195"/>
            <a:ext cx="1142986" cy="196835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eur droit avec flèche 44">
            <a:extLst>
              <a:ext uri="{FF2B5EF4-FFF2-40B4-BE49-F238E27FC236}">
                <a16:creationId xmlns:a16="http://schemas.microsoft.com/office/drawing/2014/main" id="{598A8EF6-DFC4-4814-BC70-C09CF3375ECB}"/>
              </a:ext>
            </a:extLst>
          </p:cNvPr>
          <p:cNvCxnSpPr>
            <a:cxnSpLocks/>
          </p:cNvCxnSpPr>
          <p:nvPr/>
        </p:nvCxnSpPr>
        <p:spPr>
          <a:xfrm>
            <a:off x="4273550" y="2707724"/>
            <a:ext cx="4634230" cy="741789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>
            <a:extLst>
              <a:ext uri="{FF2B5EF4-FFF2-40B4-BE49-F238E27FC236}">
                <a16:creationId xmlns:a16="http://schemas.microsoft.com/office/drawing/2014/main" id="{33F3D139-73B4-4BAC-A9E4-E65A2110E2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0737" y="855063"/>
            <a:ext cx="2946564" cy="5828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0" name="Connecteur droit avec flèche 49">
            <a:extLst>
              <a:ext uri="{FF2B5EF4-FFF2-40B4-BE49-F238E27FC236}">
                <a16:creationId xmlns:a16="http://schemas.microsoft.com/office/drawing/2014/main" id="{C1D83F9F-A0A3-40A8-B6FA-16FF085DB64F}"/>
              </a:ext>
            </a:extLst>
          </p:cNvPr>
          <p:cNvCxnSpPr>
            <a:cxnSpLocks/>
          </p:cNvCxnSpPr>
          <p:nvPr/>
        </p:nvCxnSpPr>
        <p:spPr>
          <a:xfrm>
            <a:off x="4273550" y="3537630"/>
            <a:ext cx="617790" cy="747152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Image 48">
            <a:extLst>
              <a:ext uri="{FF2B5EF4-FFF2-40B4-BE49-F238E27FC236}">
                <a16:creationId xmlns:a16="http://schemas.microsoft.com/office/drawing/2014/main" id="{1162D00A-A723-4345-97F9-D113ACF47EF9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4942039" y="4170728"/>
            <a:ext cx="3304502" cy="2529215"/>
          </a:xfrm>
          <a:prstGeom prst="rect">
            <a:avLst/>
          </a:prstGeom>
        </p:spPr>
      </p:pic>
      <p:sp>
        <p:nvSpPr>
          <p:cNvPr id="55" name="ZoneTexte 54">
            <a:extLst>
              <a:ext uri="{FF2B5EF4-FFF2-40B4-BE49-F238E27FC236}">
                <a16:creationId xmlns:a16="http://schemas.microsoft.com/office/drawing/2014/main" id="{A69102B2-DE82-4B8E-9899-7F1075105E39}"/>
              </a:ext>
            </a:extLst>
          </p:cNvPr>
          <p:cNvSpPr txBox="1"/>
          <p:nvPr/>
        </p:nvSpPr>
        <p:spPr>
          <a:xfrm>
            <a:off x="5501640" y="944570"/>
            <a:ext cx="253331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dirty="0">
                <a:latin typeface="Roboto"/>
              </a:rPr>
              <a:t>Extrait du PBS</a:t>
            </a:r>
          </a:p>
        </p:txBody>
      </p:sp>
      <p:sp>
        <p:nvSpPr>
          <p:cNvPr id="56" name="ZoneTexte 55">
            <a:extLst>
              <a:ext uri="{FF2B5EF4-FFF2-40B4-BE49-F238E27FC236}">
                <a16:creationId xmlns:a16="http://schemas.microsoft.com/office/drawing/2014/main" id="{FADFF7AC-3A6E-40EE-BBB3-BC8F3CD79507}"/>
              </a:ext>
            </a:extLst>
          </p:cNvPr>
          <p:cNvSpPr txBox="1"/>
          <p:nvPr/>
        </p:nvSpPr>
        <p:spPr>
          <a:xfrm>
            <a:off x="4915585" y="3964055"/>
            <a:ext cx="253331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dirty="0">
                <a:latin typeface="Roboto"/>
              </a:rPr>
              <a:t>Extrait du FBS</a:t>
            </a:r>
          </a:p>
        </p:txBody>
      </p:sp>
      <p:pic>
        <p:nvPicPr>
          <p:cNvPr id="54" name="Image 53" descr="Une image contenant horloge, signe&#10;&#10;Description générée automatiquement">
            <a:extLst>
              <a:ext uri="{FF2B5EF4-FFF2-40B4-BE49-F238E27FC236}">
                <a16:creationId xmlns:a16="http://schemas.microsoft.com/office/drawing/2014/main" id="{64CCA4DC-DA44-4255-8558-8AE94ECADBB7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8"/>
              </a:ext>
            </a:extLst>
          </a:blip>
          <a:stretch>
            <a:fillRect/>
          </a:stretch>
        </p:blipFill>
        <p:spPr>
          <a:xfrm rot="1098911">
            <a:off x="3917091" y="4023787"/>
            <a:ext cx="493272" cy="433199"/>
          </a:xfrm>
          <a:prstGeom prst="rect">
            <a:avLst/>
          </a:prstGeom>
        </p:spPr>
      </p:pic>
      <p:pic>
        <p:nvPicPr>
          <p:cNvPr id="63" name="Image 62" descr="Une image contenant crayon&#10;&#10;Description générée automatiquement">
            <a:extLst>
              <a:ext uri="{FF2B5EF4-FFF2-40B4-BE49-F238E27FC236}">
                <a16:creationId xmlns:a16="http://schemas.microsoft.com/office/drawing/2014/main" id="{25DB5D60-B384-4A54-AAFE-D04F5E759C1D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0"/>
              </a:ext>
            </a:extLst>
          </a:blip>
          <a:stretch>
            <a:fillRect/>
          </a:stretch>
        </p:blipFill>
        <p:spPr>
          <a:xfrm rot="1348007">
            <a:off x="3876942" y="4878185"/>
            <a:ext cx="519921" cy="345627"/>
          </a:xfrm>
          <a:prstGeom prst="rect">
            <a:avLst/>
          </a:prstGeom>
        </p:spPr>
      </p:pic>
      <p:pic>
        <p:nvPicPr>
          <p:cNvPr id="1025" name="Image 1024">
            <a:extLst>
              <a:ext uri="{FF2B5EF4-FFF2-40B4-BE49-F238E27FC236}">
                <a16:creationId xmlns:a16="http://schemas.microsoft.com/office/drawing/2014/main" id="{4E467585-C8BF-46CF-84F4-AAEF7FDA4F31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2"/>
              </a:ext>
            </a:extLst>
          </a:blip>
          <a:stretch>
            <a:fillRect/>
          </a:stretch>
        </p:blipFill>
        <p:spPr>
          <a:xfrm rot="1097205">
            <a:off x="3886304" y="5815656"/>
            <a:ext cx="501196" cy="33413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2" name="Encre 1">
                <a:extLst>
                  <a:ext uri="{FF2B5EF4-FFF2-40B4-BE49-F238E27FC236}">
                    <a16:creationId xmlns:a16="http://schemas.microsoft.com/office/drawing/2014/main" id="{BA03D027-8702-4368-B4F7-9BCB777C009E}"/>
                  </a:ext>
                </a:extLst>
              </p14:cNvPr>
              <p14:cNvContentPartPr/>
              <p14:nvPr/>
            </p14:nvContentPartPr>
            <p14:xfrm>
              <a:off x="4937400" y="1617120"/>
              <a:ext cx="360" cy="360"/>
            </p14:xfrm>
          </p:contentPart>
        </mc:Choice>
        <mc:Fallback xmlns="">
          <p:pic>
            <p:nvPicPr>
              <p:cNvPr id="2" name="Encre 1">
                <a:extLst>
                  <a:ext uri="{FF2B5EF4-FFF2-40B4-BE49-F238E27FC236}">
                    <a16:creationId xmlns:a16="http://schemas.microsoft.com/office/drawing/2014/main" id="{BA03D027-8702-4368-B4F7-9BCB777C009E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4928040" y="1607760"/>
                <a:ext cx="19080" cy="1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91798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55" grpId="0"/>
      <p:bldP spid="5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2B9CDB71-8019-44FA-9964-56DA11FA9E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457825"/>
            <a:ext cx="4610100" cy="3082250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A106E92E-8D49-4610-8A82-CF41B13C47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523" y="4540075"/>
            <a:ext cx="5050628" cy="2181400"/>
          </a:xfrm>
          <a:prstGeom prst="rect">
            <a:avLst/>
          </a:prstGeom>
        </p:spPr>
      </p:pic>
      <p:graphicFrame>
        <p:nvGraphicFramePr>
          <p:cNvPr id="7" name="Diagramme 6">
            <a:extLst>
              <a:ext uri="{FF2B5EF4-FFF2-40B4-BE49-F238E27FC236}">
                <a16:creationId xmlns:a16="http://schemas.microsoft.com/office/drawing/2014/main" id="{D0D41E0D-FACD-41D3-8039-2F973624AAF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90005799"/>
              </p:ext>
            </p:extLst>
          </p:nvPr>
        </p:nvGraphicFramePr>
        <p:xfrm>
          <a:off x="6430516" y="1457825"/>
          <a:ext cx="4610100" cy="32729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10" name="Image 9" descr="Une image contenant signe, texte, avant, assis&#10;&#10;Description générée automatiquement">
            <a:extLst>
              <a:ext uri="{FF2B5EF4-FFF2-40B4-BE49-F238E27FC236}">
                <a16:creationId xmlns:a16="http://schemas.microsoft.com/office/drawing/2014/main" id="{4B3EB8AC-3DFE-498F-B56F-3FFA3381F2C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 rot="20152213">
            <a:off x="6028718" y="1222866"/>
            <a:ext cx="944642" cy="944642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55DFE964-97A7-42DD-92F0-60E43F8E6F99}"/>
              </a:ext>
            </a:extLst>
          </p:cNvPr>
          <p:cNvSpPr txBox="1"/>
          <p:nvPr/>
        </p:nvSpPr>
        <p:spPr>
          <a:xfrm>
            <a:off x="948267" y="167780"/>
            <a:ext cx="107879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0" i="0" u="none" strike="noStrike" dirty="0">
                <a:solidFill>
                  <a:srgbClr val="FFFFFF"/>
                </a:solidFill>
                <a:effectLst/>
                <a:latin typeface="Roboto"/>
              </a:rPr>
              <a:t>Planification</a:t>
            </a:r>
            <a:endParaRPr lang="fr-FR" sz="4400" b="1" dirty="0">
              <a:solidFill>
                <a:schemeClr val="bg1"/>
              </a:solidFill>
              <a:latin typeface="Comfortaa" panose="00000500000000000000" pitchFamily="2" charset="0"/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4651A80E-CBAD-4465-92E1-6CFF0E27DA1D}"/>
              </a:ext>
            </a:extLst>
          </p:cNvPr>
          <p:cNvSpPr txBox="1"/>
          <p:nvPr/>
        </p:nvSpPr>
        <p:spPr>
          <a:xfrm>
            <a:off x="1136898" y="958798"/>
            <a:ext cx="23431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accent6">
                    <a:lumMod val="50000"/>
                  </a:schemeClr>
                </a:solidFill>
                <a:latin typeface="Roboto"/>
              </a:rPr>
              <a:t>Macro-Planning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4BF5A043-1237-498A-847A-760A90C919F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406831" y="4568998"/>
            <a:ext cx="828675" cy="438150"/>
          </a:xfrm>
          <a:prstGeom prst="rect">
            <a:avLst/>
          </a:prstGeom>
        </p:spPr>
      </p:pic>
      <p:grpSp>
        <p:nvGrpSpPr>
          <p:cNvPr id="15" name="Groupe 14">
            <a:extLst>
              <a:ext uri="{FF2B5EF4-FFF2-40B4-BE49-F238E27FC236}">
                <a16:creationId xmlns:a16="http://schemas.microsoft.com/office/drawing/2014/main" id="{89BEBD48-9644-4AF0-A22B-9002AB22ECB9}"/>
              </a:ext>
            </a:extLst>
          </p:cNvPr>
          <p:cNvGrpSpPr/>
          <p:nvPr/>
        </p:nvGrpSpPr>
        <p:grpSpPr>
          <a:xfrm>
            <a:off x="7099490" y="4845455"/>
            <a:ext cx="3575325" cy="735204"/>
            <a:chOff x="804989" y="2802378"/>
            <a:chExt cx="3575325" cy="735204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3806C1B-641C-46FF-B249-F6E7B77BA556}"/>
                </a:ext>
              </a:extLst>
            </p:cNvPr>
            <p:cNvSpPr/>
            <p:nvPr/>
          </p:nvSpPr>
          <p:spPr>
            <a:xfrm>
              <a:off x="845685" y="2867856"/>
              <a:ext cx="3534629" cy="669726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7" name="ZoneTexte 16">
              <a:extLst>
                <a:ext uri="{FF2B5EF4-FFF2-40B4-BE49-F238E27FC236}">
                  <a16:creationId xmlns:a16="http://schemas.microsoft.com/office/drawing/2014/main" id="{94406872-3E76-41AF-B499-E22129DEDDB7}"/>
                </a:ext>
              </a:extLst>
            </p:cNvPr>
            <p:cNvSpPr txBox="1"/>
            <p:nvPr/>
          </p:nvSpPr>
          <p:spPr>
            <a:xfrm>
              <a:off x="804989" y="2802378"/>
              <a:ext cx="3534629" cy="66972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8016" tIns="128016" rIns="128016" bIns="128016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FR" sz="1800" b="1" u="none" kern="1200" dirty="0">
                  <a:solidFill>
                    <a:schemeClr val="accent6">
                      <a:lumMod val="75000"/>
                    </a:schemeClr>
                  </a:solidFill>
                  <a:latin typeface="Roboto"/>
                </a:rPr>
                <a:t>Planning de référence</a:t>
              </a:r>
            </a:p>
          </p:txBody>
        </p:sp>
      </p:grpSp>
      <p:pic>
        <p:nvPicPr>
          <p:cNvPr id="25" name="Image 24" descr="Une image contenant dessin, lumière&#10;&#10;Description générée automatiquement">
            <a:extLst>
              <a:ext uri="{FF2B5EF4-FFF2-40B4-BE49-F238E27FC236}">
                <a16:creationId xmlns:a16="http://schemas.microsoft.com/office/drawing/2014/main" id="{0692CFED-E3E0-455D-AE2D-28ACB5B23CF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4"/>
              </a:ext>
            </a:extLst>
          </a:blip>
          <a:stretch>
            <a:fillRect/>
          </a:stretch>
        </p:blipFill>
        <p:spPr>
          <a:xfrm rot="163764">
            <a:off x="8041703" y="5905616"/>
            <a:ext cx="232970" cy="232970"/>
          </a:xfrm>
          <a:prstGeom prst="rect">
            <a:avLst/>
          </a:prstGeom>
        </p:spPr>
      </p:pic>
      <p:pic>
        <p:nvPicPr>
          <p:cNvPr id="28" name="Graphique 27" descr="Document">
            <a:extLst>
              <a:ext uri="{FF2B5EF4-FFF2-40B4-BE49-F238E27FC236}">
                <a16:creationId xmlns:a16="http://schemas.microsoft.com/office/drawing/2014/main" id="{F6BE389F-64B2-4A78-B2B4-BDC1302ECC2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8004834" y="5465256"/>
            <a:ext cx="293594" cy="293594"/>
          </a:xfrm>
          <a:prstGeom prst="rect">
            <a:avLst/>
          </a:prstGeom>
        </p:spPr>
      </p:pic>
      <p:sp>
        <p:nvSpPr>
          <p:cNvPr id="29" name="ZoneTexte 28">
            <a:extLst>
              <a:ext uri="{FF2B5EF4-FFF2-40B4-BE49-F238E27FC236}">
                <a16:creationId xmlns:a16="http://schemas.microsoft.com/office/drawing/2014/main" id="{2B54FA7C-3ECB-4119-956F-659939C40463}"/>
              </a:ext>
            </a:extLst>
          </p:cNvPr>
          <p:cNvSpPr txBox="1"/>
          <p:nvPr/>
        </p:nvSpPr>
        <p:spPr>
          <a:xfrm>
            <a:off x="8158188" y="5329858"/>
            <a:ext cx="1944618" cy="669726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8016" tIns="128016" rIns="128016" bIns="128016" numCol="1" spcCol="1270" anchor="ctr" anchorCtr="0">
            <a:noAutofit/>
          </a:bodyPr>
          <a:lstStyle/>
          <a:p>
            <a:pPr marL="0" lvl="0" indent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fr-FR" sz="1200" u="none" kern="1200" dirty="0">
                <a:solidFill>
                  <a:schemeClr val="accent6">
                    <a:lumMod val="75000"/>
                  </a:schemeClr>
                </a:solidFill>
                <a:latin typeface="Roboto"/>
              </a:rPr>
              <a:t>Génération de rapports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B750CFC8-F39C-4D73-9B3B-509C25DC2853}"/>
              </a:ext>
            </a:extLst>
          </p:cNvPr>
          <p:cNvSpPr txBox="1"/>
          <p:nvPr/>
        </p:nvSpPr>
        <p:spPr>
          <a:xfrm>
            <a:off x="8177625" y="5797534"/>
            <a:ext cx="2027644" cy="545452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8016" tIns="128016" rIns="128016" bIns="128016" numCol="1" spcCol="1270" anchor="ctr" anchorCtr="0">
            <a:noAutofit/>
          </a:bodyPr>
          <a:lstStyle/>
          <a:p>
            <a:pPr marL="0" lvl="0" indent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fr-FR" sz="1200" u="none" kern="1200" dirty="0">
                <a:solidFill>
                  <a:schemeClr val="accent6">
                    <a:lumMod val="75000"/>
                  </a:schemeClr>
                </a:solidFill>
                <a:latin typeface="Roboto"/>
              </a:rPr>
              <a:t>Avancement des tâches</a:t>
            </a:r>
          </a:p>
        </p:txBody>
      </p:sp>
      <p:pic>
        <p:nvPicPr>
          <p:cNvPr id="33" name="Graphique 32" descr="Statistiques">
            <a:extLst>
              <a:ext uri="{FF2B5EF4-FFF2-40B4-BE49-F238E27FC236}">
                <a16:creationId xmlns:a16="http://schemas.microsoft.com/office/drawing/2014/main" id="{7B8957F6-C26A-4C63-B6B8-D119C07DB0EB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8004834" y="6249330"/>
            <a:ext cx="319868" cy="319868"/>
          </a:xfrm>
          <a:prstGeom prst="rect">
            <a:avLst/>
          </a:prstGeom>
        </p:spPr>
      </p:pic>
      <p:sp>
        <p:nvSpPr>
          <p:cNvPr id="35" name="ZoneTexte 34">
            <a:extLst>
              <a:ext uri="{FF2B5EF4-FFF2-40B4-BE49-F238E27FC236}">
                <a16:creationId xmlns:a16="http://schemas.microsoft.com/office/drawing/2014/main" id="{4C9E244F-2602-45AA-96A1-53F5E45DBAB6}"/>
              </a:ext>
            </a:extLst>
          </p:cNvPr>
          <p:cNvSpPr txBox="1"/>
          <p:nvPr/>
        </p:nvSpPr>
        <p:spPr>
          <a:xfrm>
            <a:off x="8164768" y="6177305"/>
            <a:ext cx="1262522" cy="529353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8016" tIns="128016" rIns="128016" bIns="128016" numCol="1" spcCol="1270" anchor="ctr" anchorCtr="0">
            <a:noAutofit/>
          </a:bodyPr>
          <a:lstStyle/>
          <a:p>
            <a:pPr marL="0" lvl="0" indent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fr-FR" sz="1200" u="none" kern="1200" dirty="0">
                <a:solidFill>
                  <a:schemeClr val="accent6">
                    <a:lumMod val="75000"/>
                  </a:schemeClr>
                </a:solidFill>
                <a:latin typeface="Roboto"/>
              </a:rPr>
              <a:t>Statistiques</a:t>
            </a:r>
          </a:p>
        </p:txBody>
      </p:sp>
      <p:pic>
        <p:nvPicPr>
          <p:cNvPr id="37" name="Image 36" descr="Une image contenant dessin, parapluie&#10;&#10;Description générée automatiquement">
            <a:extLst>
              <a:ext uri="{FF2B5EF4-FFF2-40B4-BE49-F238E27FC236}">
                <a16:creationId xmlns:a16="http://schemas.microsoft.com/office/drawing/2014/main" id="{A51159F2-5D45-499F-8D28-04D263C6CEF8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0"/>
              </a:ext>
            </a:extLst>
          </a:blip>
          <a:stretch>
            <a:fillRect/>
          </a:stretch>
        </p:blipFill>
        <p:spPr>
          <a:xfrm>
            <a:off x="9992865" y="5453220"/>
            <a:ext cx="322345" cy="293594"/>
          </a:xfrm>
          <a:prstGeom prst="rect">
            <a:avLst/>
          </a:prstGeom>
        </p:spPr>
      </p:pic>
      <p:pic>
        <p:nvPicPr>
          <p:cNvPr id="39" name="Image 38" descr="Une image contenant dessin, parapluie&#10;&#10;Description générée automatiquement">
            <a:extLst>
              <a:ext uri="{FF2B5EF4-FFF2-40B4-BE49-F238E27FC236}">
                <a16:creationId xmlns:a16="http://schemas.microsoft.com/office/drawing/2014/main" id="{6354F2B0-82A8-4266-AB64-001853FEA699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0"/>
              </a:ext>
            </a:extLst>
          </a:blip>
          <a:stretch>
            <a:fillRect/>
          </a:stretch>
        </p:blipFill>
        <p:spPr>
          <a:xfrm>
            <a:off x="9205048" y="6196189"/>
            <a:ext cx="322345" cy="293594"/>
          </a:xfrm>
          <a:prstGeom prst="rect">
            <a:avLst/>
          </a:prstGeom>
        </p:spPr>
      </p:pic>
      <p:pic>
        <p:nvPicPr>
          <p:cNvPr id="40" name="Image 39" descr="Une image contenant dessin, parapluie&#10;&#10;Description générée automatiquement">
            <a:extLst>
              <a:ext uri="{FF2B5EF4-FFF2-40B4-BE49-F238E27FC236}">
                <a16:creationId xmlns:a16="http://schemas.microsoft.com/office/drawing/2014/main" id="{D2A29A8E-576F-4D88-894D-81E39083FBBE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0"/>
              </a:ext>
            </a:extLst>
          </a:blip>
          <a:stretch>
            <a:fillRect/>
          </a:stretch>
        </p:blipFill>
        <p:spPr>
          <a:xfrm>
            <a:off x="10094987" y="5837279"/>
            <a:ext cx="322345" cy="293594"/>
          </a:xfrm>
          <a:prstGeom prst="rect">
            <a:avLst/>
          </a:prstGeom>
        </p:spPr>
      </p:pic>
      <p:pic>
        <p:nvPicPr>
          <p:cNvPr id="42" name="Graphique 41" descr="Tête avec engrenages">
            <a:extLst>
              <a:ext uri="{FF2B5EF4-FFF2-40B4-BE49-F238E27FC236}">
                <a16:creationId xmlns:a16="http://schemas.microsoft.com/office/drawing/2014/main" id="{5C5B2ACA-F81A-4EB8-A7BB-FBDD65871800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 rot="20629323">
            <a:off x="7188532" y="4893802"/>
            <a:ext cx="404538" cy="404538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3" name="Modèle 3D 42" descr="Engrenages">
                <a:extLst>
                  <a:ext uri="{FF2B5EF4-FFF2-40B4-BE49-F238E27FC236}">
                    <a16:creationId xmlns:a16="http://schemas.microsoft.com/office/drawing/2014/main" id="{B09C62C3-C65C-458B-9F99-61AB75A3420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37702274"/>
                  </p:ext>
                </p:extLst>
              </p:nvPr>
            </p:nvGraphicFramePr>
            <p:xfrm>
              <a:off x="9522026" y="3344668"/>
              <a:ext cx="470838" cy="535585"/>
            </p:xfrm>
            <a:graphic>
              <a:graphicData uri="http://schemas.microsoft.com/office/drawing/2017/model3d">
                <am3d:model3d r:embed="rId23">
                  <am3d:spPr>
                    <a:xfrm>
                      <a:off x="0" y="0"/>
                      <a:ext cx="470838" cy="535585"/>
                    </a:xfrm>
                    <a:prstGeom prst="rect">
                      <a:avLst/>
                    </a:prstGeom>
                  </am3d:spPr>
                  <am3d:camera>
                    <am3d:pos x="0" y="0" z="6687698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1738" d="1000000"/>
                    <am3d:preTrans dx="-789646" dy="-17760404" dz="716199"/>
                    <am3d:scale>
                      <am3d:sx n="1000000" d="1000000"/>
                      <am3d:sy n="1000000" d="1000000"/>
                      <am3d:sz n="1000000" d="1000000"/>
                    </am3d:scale>
                    <am3d:rot ax="98414" ay="-1805800" az="-49365"/>
                    <am3d:postTrans dx="0" dy="0" dz="0"/>
                  </am3d:trans>
                  <am3d:raster rName="Office3DRenderer" rVer="16.0.8326">
                    <am3d:blip r:embed="rId24"/>
                  </am3d:raster>
                  <am3d:objViewport viewportSz="67320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3" name="Modèle 3D 42" descr="Engrenages">
                <a:extLst>
                  <a:ext uri="{FF2B5EF4-FFF2-40B4-BE49-F238E27FC236}">
                    <a16:creationId xmlns:a16="http://schemas.microsoft.com/office/drawing/2014/main" id="{B09C62C3-C65C-458B-9F99-61AB75A3420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9522026" y="3344668"/>
                <a:ext cx="470838" cy="535585"/>
              </a:xfrm>
              <a:prstGeom prst="rect">
                <a:avLst/>
              </a:prstGeom>
            </p:spPr>
          </p:pic>
        </mc:Fallback>
      </mc:AlternateContent>
      <p:sp>
        <p:nvSpPr>
          <p:cNvPr id="23" name="Espace réservé du numéro de diapositive 6">
            <a:extLst>
              <a:ext uri="{FF2B5EF4-FFF2-40B4-BE49-F238E27FC236}">
                <a16:creationId xmlns:a16="http://schemas.microsoft.com/office/drawing/2014/main" id="{B3B61A60-1528-4131-B874-9080BC5F5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7551967-C080-437B-9231-74349D51DB76}" type="slidenum">
              <a:rPr lang="fr-FR" smtClean="0"/>
              <a:t>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07867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  <p:bldP spid="13" grpId="0"/>
      <p:bldP spid="29" grpId="0"/>
      <p:bldP spid="31" grpId="0"/>
      <p:bldP spid="3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6276CF78-FF52-4DAD-8F4E-D0D30D703C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2263" y="1069157"/>
            <a:ext cx="6438477" cy="5140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2D6F1A0-78B1-40C9-B5BD-45D822EBC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51967-C080-437B-9231-74349D51DB76}" type="slidenum">
              <a:rPr lang="fr-FR" smtClean="0"/>
              <a:t>3</a:t>
            </a:fld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1A57E4D1-6F26-4971-BFC5-67AF4549CDB4}"/>
              </a:ext>
            </a:extLst>
          </p:cNvPr>
          <p:cNvSpPr txBox="1"/>
          <p:nvPr/>
        </p:nvSpPr>
        <p:spPr>
          <a:xfrm>
            <a:off x="453528" y="976825"/>
            <a:ext cx="46291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accent6">
                    <a:lumMod val="50000"/>
                  </a:schemeClr>
                </a:solidFill>
                <a:latin typeface="Roboto"/>
              </a:rPr>
              <a:t>Gestion du système documentaire</a:t>
            </a:r>
          </a:p>
        </p:txBody>
      </p:sp>
      <p:graphicFrame>
        <p:nvGraphicFramePr>
          <p:cNvPr id="7" name="Diagramme 6">
            <a:extLst>
              <a:ext uri="{FF2B5EF4-FFF2-40B4-BE49-F238E27FC236}">
                <a16:creationId xmlns:a16="http://schemas.microsoft.com/office/drawing/2014/main" id="{62899667-71C8-4A3A-B2DD-6AEC277E4AA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33322941"/>
              </p:ext>
            </p:extLst>
          </p:nvPr>
        </p:nvGraphicFramePr>
        <p:xfrm>
          <a:off x="531605" y="1601818"/>
          <a:ext cx="4173996" cy="36931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030" name="Picture 6">
            <a:extLst>
              <a:ext uri="{FF2B5EF4-FFF2-40B4-BE49-F238E27FC236}">
                <a16:creationId xmlns:a16="http://schemas.microsoft.com/office/drawing/2014/main" id="{CFD177BE-1118-499D-A8BD-7C16ECAC1D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245" y="5255199"/>
            <a:ext cx="1921911" cy="1081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7C758B44-519D-4A9F-84A4-7332FA6F22D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646049" y="5079062"/>
            <a:ext cx="2831322" cy="1277288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F6091B82-9326-41B2-BCC8-53237475E02B}"/>
              </a:ext>
            </a:extLst>
          </p:cNvPr>
          <p:cNvSpPr txBox="1"/>
          <p:nvPr/>
        </p:nvSpPr>
        <p:spPr>
          <a:xfrm>
            <a:off x="453528" y="1625049"/>
            <a:ext cx="46291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u="sng" dirty="0">
                <a:solidFill>
                  <a:schemeClr val="accent6">
                    <a:lumMod val="75000"/>
                  </a:schemeClr>
                </a:solidFill>
                <a:latin typeface="Roboto"/>
              </a:rPr>
              <a:t>1. Méthode de stockage et organisation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DB9586C0-8860-4920-8FDE-F3FB8B5557F1}"/>
              </a:ext>
            </a:extLst>
          </p:cNvPr>
          <p:cNvSpPr txBox="1"/>
          <p:nvPr/>
        </p:nvSpPr>
        <p:spPr>
          <a:xfrm>
            <a:off x="5945079" y="1069158"/>
            <a:ext cx="46291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u="sng" dirty="0">
                <a:solidFill>
                  <a:schemeClr val="accent6">
                    <a:lumMod val="75000"/>
                  </a:schemeClr>
                </a:solidFill>
                <a:latin typeface="Roboto"/>
              </a:rPr>
              <a:t>2. Schéma structurel de l’organisation des fichiers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C537AFCC-8A10-4CFF-8F83-035143D80E83}"/>
              </a:ext>
            </a:extLst>
          </p:cNvPr>
          <p:cNvSpPr txBox="1"/>
          <p:nvPr/>
        </p:nvSpPr>
        <p:spPr>
          <a:xfrm>
            <a:off x="678321" y="4925173"/>
            <a:ext cx="46291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u="sng" dirty="0">
                <a:solidFill>
                  <a:schemeClr val="accent6">
                    <a:lumMod val="75000"/>
                  </a:schemeClr>
                </a:solidFill>
                <a:latin typeface="Roboto"/>
              </a:rPr>
              <a:t>3. Règles de nommage</a:t>
            </a:r>
          </a:p>
        </p:txBody>
      </p:sp>
    </p:spTree>
    <p:extLst>
      <p:ext uri="{BB962C8B-B14F-4D97-AF65-F5344CB8AC3E}">
        <p14:creationId xmlns:p14="http://schemas.microsoft.com/office/powerpoint/2010/main" val="561503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Graphic spid="7" grpId="0">
        <p:bldAsOne/>
      </p:bldGraphic>
      <p:bldP spid="14" grpId="0"/>
      <p:bldP spid="15" grpId="0"/>
      <p:bldP spid="16" grpId="0"/>
    </p:bld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1292D7CC00B4D47B5B654974CC11A35" ma:contentTypeVersion="7" ma:contentTypeDescription="Crée un document." ma:contentTypeScope="" ma:versionID="2150ba4947a9e3eee6de40fa41b180d5">
  <xsd:schema xmlns:xsd="http://www.w3.org/2001/XMLSchema" xmlns:xs="http://www.w3.org/2001/XMLSchema" xmlns:p="http://schemas.microsoft.com/office/2006/metadata/properties" xmlns:ns2="078f70f9-908b-4b80-94d4-67f92e9f43f2" targetNamespace="http://schemas.microsoft.com/office/2006/metadata/properties" ma:root="true" ma:fieldsID="4e60636ae567c4df9492f670d7a2dcb0" ns2:_="">
    <xsd:import namespace="078f70f9-908b-4b80-94d4-67f92e9f43f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78f70f9-908b-4b80-94d4-67f92e9f43f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4F2EE09-59A1-43C1-9719-89419344935A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BD0178C4-82DB-4A76-89FE-F90A01A0006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78f70f9-908b-4b80-94d4-67f92e9f43f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C1061A1-CCCE-423A-8E78-5CF19E76083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498</TotalTime>
  <Words>181</Words>
  <Application>Microsoft Office PowerPoint</Application>
  <PresentationFormat>Grand écran</PresentationFormat>
  <Paragraphs>38</Paragraphs>
  <Slides>3</Slides>
  <Notes>3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</vt:i4>
      </vt:variant>
    </vt:vector>
  </HeadingPairs>
  <TitlesOfParts>
    <vt:vector size="9" baseType="lpstr">
      <vt:lpstr>Arial</vt:lpstr>
      <vt:lpstr>Calibri</vt:lpstr>
      <vt:lpstr>Calibri Light</vt:lpstr>
      <vt:lpstr>Comfortaa</vt:lpstr>
      <vt:lpstr>Roboto</vt:lpstr>
      <vt:lpstr>Thème Office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PAGE DE GARDE</dc:title>
  <dc:creator>Maxime Paletou</dc:creator>
  <cp:lastModifiedBy>Melvin CARRERE</cp:lastModifiedBy>
  <cp:revision>7</cp:revision>
  <dcterms:created xsi:type="dcterms:W3CDTF">2020-05-31T08:38:46Z</dcterms:created>
  <dcterms:modified xsi:type="dcterms:W3CDTF">2020-06-13T15:24:50Z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0x01010061292D7CC00B4D47B5B654974CC11A35</vt:lpwstr>
  </property>
</Properties>
</file>